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 strictFirstAndLastChars="0">
  <p:sldMasterIdLst>
    <p:sldMasterId id="2147483766" r:id="rId1"/>
  </p:sldMasterIdLst>
  <p:notesMasterIdLst>
    <p:notesMasterId r:id="rId2"/>
  </p:notesMasterIdLst>
  <p:sldIdLst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</p:sldIdLst>
  <p:sldSz type="screen16x9" cy="5143500" cx="9144000"/>
  <p:notesSz cx="6858000" cy="9144000"/>
  <p:embeddedFontLst>
    <p:embeddedFont>
      <p:font typeface="Public Sans" charset="0"/>
      <p:regular r:id="rId12"/>
    </p:embeddedFont>
    <p:embeddedFont>
      <p:font typeface="EB Garamond" charset="0"/>
      <p:regular r:id="rId13"/>
      <p:bold r:id="rId14"/>
      <p:italic r:id="rId15"/>
      <p:boldItalic r:id="rId16"/>
    </p:embeddedFont>
    <p:embeddedFont>
      <p:font typeface="EB Garamond Medium" charset="0"/>
      <p:regular r:id="rId17"/>
      <p:bold r:id="rId18"/>
      <p:italic r:id="rId19"/>
      <p:boldItalic r:id="rId20"/>
    </p:embeddedFont>
    <p:embeddedFont>
      <p:font typeface="Calibri" pitchFamily="34" charset="0"/>
      <p:regular r:id="rId21"/>
      <p:bold r:id="rId22"/>
      <p:italic r:id="rId23"/>
      <p:boldItalic r:id="rId24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showOutlineIcons="0"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-792" y="-9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Relationship Id="rId20" Type="http://schemas.openxmlformats.org/officeDocument/2006/relationships/font" Target="fonts/font9.fntdata"/><Relationship Id="rId21" Type="http://schemas.openxmlformats.org/officeDocument/2006/relationships/font" Target="fonts/font10.fntdata"/><Relationship Id="rId22" Type="http://schemas.openxmlformats.org/officeDocument/2006/relationships/font" Target="fonts/font11.fntdata"/><Relationship Id="rId23" Type="http://schemas.openxmlformats.org/officeDocument/2006/relationships/font" Target="fonts/font12.fntdata"/><Relationship Id="rId24" Type="http://schemas.openxmlformats.org/officeDocument/2006/relationships/font" Target="fonts/font13.fntdata"/><Relationship Id="rId25" Type="http://schemas.openxmlformats.org/officeDocument/2006/relationships/tableStyles" Target="tableStyle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488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92" name="Google Shape;3;n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793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2984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b="0" cap="none" sz="11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algn="l" indent="-29845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b="0" cap="none" sz="11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29845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b="0" cap="none" sz="11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29845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b="0" cap="none" sz="11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29845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b="0" cap="none" sz="11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29845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b="0" cap="none" sz="11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9845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b="0" cap="none" sz="11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9845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b="0" cap="none" sz="11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9845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b="0" cap="none" sz="11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95" name="Google Shape;1830;p209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3" name="Google Shape;1837;p21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Google Shape;1862;g2139e008f02_0_11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37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2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45" name="Google Shape;1877;p21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47" name="Google Shape;1883;p213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0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0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02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03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slideMaster" Target="../slideMasters/slideMaster1.xml"/></Relationships>
</file>

<file path=ppt/slideLayouts/_rels/slideLayout104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8.png"/><Relationship Id="rId4" Type="http://schemas.openxmlformats.org/officeDocument/2006/relationships/slideMaster" Target="../slideMasters/slideMaster1.xml"/></Relationships>
</file>

<file path=ppt/slideLayouts/_rels/slideLayout105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slideMaster" Target="../slideMasters/slideMaster1.xml"/></Relationships>
</file>

<file path=ppt/slideLayouts/_rels/slideLayout106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8.png"/><Relationship Id="rId4" Type="http://schemas.openxmlformats.org/officeDocument/2006/relationships/slideMaster" Target="../slideMasters/slideMaster1.xml"/></Relationships>
</file>

<file path=ppt/slideLayouts/_rels/slideLayout107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Master" Target="../slideMasters/slideMaster1.xml"/></Relationships>
</file>

<file path=ppt/slideLayouts/_rels/slideLayout10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image" Target="../media/image32.png"/><Relationship Id="rId4" Type="http://schemas.openxmlformats.org/officeDocument/2006/relationships/slideMaster" Target="../slideMasters/slideMaster1.xml"/></Relationships>
</file>

<file path=ppt/slideLayouts/_rels/slideLayout109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10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1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jpeg"/><Relationship Id="rId3" Type="http://schemas.openxmlformats.org/officeDocument/2006/relationships/slideMaster" Target="../slideMasters/slideMaster1.xml"/></Relationships>
</file>

<file path=ppt/slideLayouts/_rels/slideLayout1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Master" Target="../slideMasters/slideMaster1.xml"/></Relationships>
</file>

<file path=ppt/slideLayouts/_rels/slideLayout1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0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0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Master" Target="../slideMasters/slideMaster1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Master" Target="../slideMasters/slideMaster1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Master" Target="../slideMasters/slideMaster1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6.png"/><Relationship Id="rId3" Type="http://schemas.openxmlformats.org/officeDocument/2006/relationships/slideMaster" Target="../slideMasters/slideMaster1.xml"/></Relationships>
</file>

<file path=ppt/slideLayouts/_rels/slideLayout4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5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6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7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7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1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2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3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4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5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6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8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0.png"/><Relationship Id="rId3" Type="http://schemas.openxmlformats.org/officeDocument/2006/relationships/slideMaster" Target="../slideMasters/slideMaster1.xml"/></Relationships>
</file>

<file path=ppt/slideLayouts/_rels/slideLayout9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0.png"/><Relationship Id="rId3" Type="http://schemas.openxmlformats.org/officeDocument/2006/relationships/slideMaster" Target="../slideMasters/slideMaster1.xml"/></Relationships>
</file>

<file path=ppt/slideLayouts/_rels/slideLayout9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1.png"/><Relationship Id="rId3" Type="http://schemas.openxmlformats.org/officeDocument/2006/relationships/slideMaster" Target="../slideMasters/slideMaster1.xml"/></Relationships>
</file>

<file path=ppt/slideLayouts/_rels/slideLayout9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2.png"/><Relationship Id="rId3" Type="http://schemas.openxmlformats.org/officeDocument/2006/relationships/slideMaster" Target="../slideMasters/slideMaster1.xml"/></Relationships>
</file>

<file path=ppt/slideLayouts/_rels/slideLayout9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3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35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Google Shape;7;p214" descr="Diagram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/>
          <a:noFill/>
          <a:ln>
            <a:noFill/>
          </a:ln>
        </p:spPr>
      </p:pic>
      <p:cxnSp>
        <p:nvCxnSpPr>
          <p:cNvPr id="3145728" name="Google Shape;8;p214"/>
          <p:cNvCxnSpPr>
            <a:cxnSpLocks/>
          </p:cNvCxnSpPr>
          <p:nvPr/>
        </p:nvCxnSpPr>
        <p:spPr>
          <a:xfrm>
            <a:off x="343814" y="3257405"/>
            <a:ext cx="527043" cy="0"/>
          </a:xfrm>
          <a:prstGeom prst="straightConnector1"/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591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380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9483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/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b="1" cap="none" sz="105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2097284" name="Google Shape;67;p223" descr="A group of people in clothing  Description automatically generated with medium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/>
            <a:noFill/>
            <a:ln>
              <a:noFill/>
            </a:ln>
          </p:spPr>
        </p:pic>
      </p:grpSp>
      <p:pic>
        <p:nvPicPr>
          <p:cNvPr id="2097285" name="Google Shape;68;p22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84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85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86" name="Google Shape;71;p22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222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6" name="Google Shape;1688;p313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07" name="Google Shape;1689;p31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23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048957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58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59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60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61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62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63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64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65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66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48967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b="1" cap="none" sz="2000" i="1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368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33" name="Google Shape;1703;p314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75" name="Google Shape;1704;p31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69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049434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435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436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437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438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439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440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441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442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443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49444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b="1" cap="none" sz="20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85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Google Shape;1718;p315" descr="Background pattern  Description automatically generated with medium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184" name="Google Shape;1719;p315" descr="A group of people sitting at a tabl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/>
          <a:noFill/>
          <a:ln>
            <a:noFill/>
          </a:ln>
        </p:spPr>
      </p:pic>
      <p:pic>
        <p:nvPicPr>
          <p:cNvPr id="2097185" name="Google Shape;1720;p31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8787" name="Google Shape;1721;p315"/>
          <p:cNvSpPr/>
          <p:nvPr/>
        </p:nvSpPr>
        <p:spPr>
          <a:xfrm>
            <a:off x="0" y="1107751"/>
            <a:ext cx="4864308" cy="2927999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88" name="Google Shape;1722;p315"/>
          <p:cNvSpPr/>
          <p:nvPr/>
        </p:nvSpPr>
        <p:spPr>
          <a:xfrm>
            <a:off x="185197" y="1339045"/>
            <a:ext cx="69448" cy="2465408"/>
          </a:xfrm>
          <a:prstGeom prst="rect"/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789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20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90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347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4" name="Google Shape;1726;p316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255" name="Google Shape;1727;p31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4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36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07" name="Google Shape;1730;p316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/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56" name="Google Shape;1731;p316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/>
          <a:noFill/>
          <a:ln>
            <a:noFill/>
          </a:ln>
        </p:spPr>
      </p:pic>
      <p:sp>
        <p:nvSpPr>
          <p:cNvPr id="1049337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b="1" cap="none" sz="2400" i="1" strike="noStrike" u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59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Google Shape;1734;p317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168" name="Google Shape;1735;p3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736" name="Google Shape;1736;p317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/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66" name="Google Shape;1737;p317"/>
          <p:cNvSpPr/>
          <p:nvPr/>
        </p:nvSpPr>
        <p:spPr>
          <a:xfrm>
            <a:off x="0" y="1037770"/>
            <a:ext cx="9144000" cy="1613989"/>
          </a:xfrm>
          <a:prstGeom prst="rect"/>
          <a:solidFill>
            <a:schemeClr val="accen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169" name="Google Shape;1738;p31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/>
          <a:noFill/>
          <a:ln>
            <a:noFill/>
          </a:ln>
        </p:spPr>
      </p:pic>
      <p:sp>
        <p:nvSpPr>
          <p:cNvPr id="1048667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b="1" cap="none" sz="24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342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0" name="Google Shape;1741;p318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251" name="Google Shape;1742;p31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21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06" name="Google Shape;1745;p318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/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52" name="Google Shape;1746;p31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/>
          <a:noFill/>
          <a:ln>
            <a:noFill/>
          </a:ln>
        </p:spPr>
      </p:pic>
      <p:sp>
        <p:nvSpPr>
          <p:cNvPr id="1049322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83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Google Shape;1749;p319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180" name="Google Shape;1750;p31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741" name="Google Shape;1751;p319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/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69" name="Google Shape;1752;p319"/>
          <p:cNvSpPr/>
          <p:nvPr/>
        </p:nvSpPr>
        <p:spPr>
          <a:xfrm>
            <a:off x="0" y="1037770"/>
            <a:ext cx="9144000" cy="1613989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181" name="Google Shape;1753;p31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/>
          <a:noFill/>
          <a:ln>
            <a:noFill/>
          </a:ln>
        </p:spPr>
      </p:pic>
      <p:sp>
        <p:nvSpPr>
          <p:cNvPr id="1048770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b="1" cap="none" sz="24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367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1" name="Google Shape;1756;p32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272" name="Google Shape;1757;p32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pic>
        <p:nvPicPr>
          <p:cNvPr id="2097273" name="Google Shape;1758;p320" descr="A picture containing text, dark, night sky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/>
          <a:noFill/>
          <a:ln>
            <a:noFill/>
          </a:ln>
        </p:spPr>
      </p:pic>
      <p:pic>
        <p:nvPicPr>
          <p:cNvPr id="2097274" name="Google Shape;1759;p320" descr="Chart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4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/>
          <a:noFill/>
          <a:ln>
            <a:noFill/>
          </a:ln>
        </p:spPr>
      </p:pic>
      <p:sp>
        <p:nvSpPr>
          <p:cNvPr id="1049432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cap="none" sz="28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220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03" name="Google Shape;1763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04" name="Google Shape;1764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05" name="Google Shape;1765;p32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pic>
        <p:nvPicPr>
          <p:cNvPr id="2097206" name="Google Shape;1766;p321" descr="A picture containing text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/>
          <a:noFill/>
          <a:ln>
            <a:noFill/>
          </a:ln>
        </p:spPr>
      </p:pic>
      <p:sp>
        <p:nvSpPr>
          <p:cNvPr id="1048954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55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225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0" name="Google Shape;1770;p32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/>
          <a:noFill/>
          <a:ln>
            <a:noFill/>
          </a:ln>
        </p:spPr>
      </p:pic>
      <p:pic>
        <p:nvPicPr>
          <p:cNvPr id="2097211" name="Google Shape;1771;p32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69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70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b="1" cap="none" sz="20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71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226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2" name="Google Shape;73;p224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12" name="Google Shape;74;p22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73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8974" name="Google Shape;76;p224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b="0" cap="none" sz="18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975" name="Google Shape;77;p224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b="0" cap="none" sz="18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976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77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309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36" name="Google Shape;1777;p323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/>
            <a:noFill/>
            <a:ln>
              <a:noFill/>
            </a:ln>
          </p:spPr>
        </p:pic>
        <p:sp>
          <p:nvSpPr>
            <p:cNvPr id="1049225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/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097237" name="Google Shape;1779;p32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11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226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27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28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b="1" cap="none" sz="20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29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349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57" name="Google Shape;1787;p324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/>
            <a:noFill/>
            <a:ln>
              <a:noFill/>
            </a:ln>
          </p:spPr>
        </p:pic>
        <p:sp>
          <p:nvSpPr>
            <p:cNvPr id="104933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/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097258" name="Google Shape;1789;p32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51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339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40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41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b="1" cap="none" sz="20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42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62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Google Shape;1796;p325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675" name="Google Shape;1797;p3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8676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8677" name="Google Shape;1799;p325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rgbClr val="BD873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678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79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384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99" name="Google Shape;1803;p326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00" name="Google Shape;1804;p32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9501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9502" name="Google Shape;1806;p326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03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04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203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9" name="Google Shape;1810;p327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80" name="Google Shape;1811;p32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8881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8882" name="Google Shape;1813;p327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3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84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27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0" name="Google Shape;1817;p328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1" cap="none" sz="1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4" name="Google Shape;1818;p328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/>
          <a:solidFill>
            <a:schemeClr val="dk2"/>
          </a:solidFill>
          <a:ln>
            <a:noFill/>
          </a:ln>
        </p:spPr>
      </p:pic>
      <p:sp>
        <p:nvSpPr>
          <p:cNvPr id="1049131" name="Google Shape;1819;p32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cxnSp>
        <p:nvCxnSpPr>
          <p:cNvPr id="3145787" name="Google Shape;1820;p328"/>
          <p:cNvCxnSpPr>
            <a:cxnSpLocks/>
          </p:cNvCxnSpPr>
          <p:nvPr/>
        </p:nvCxnSpPr>
        <p:spPr>
          <a:xfrm>
            <a:off x="777369" y="2062045"/>
            <a:ext cx="0" cy="1882258"/>
          </a:xfrm>
          <a:prstGeom prst="straightConnector1"/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97225" name="Google Shape;1821;p328" descr="A picture containing indoor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/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913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238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3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450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2" name="Google Shape;1825;p329" descr="A picture containing graphical user interface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9658" name="Google Shape;1826;p329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</p:bgPr>
    </p:bg>
    <p:spTree>
      <p:nvGrpSpPr>
        <p:cNvPr id="333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405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5" name="Google Shape;81;p225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95" name="Google Shape;82;p22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56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9557" name="Google Shape;84;p225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b="0" cap="none" sz="18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58" name="Google Shape;85;p225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b="0" cap="none" sz="18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59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60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303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1" name="Google Shape;89;p226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31" name="Google Shape;90;p22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92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9193" name="Google Shape;92;p226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b="0" cap="none" sz="18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194" name="Google Shape;93;p226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b="0" cap="none" sz="18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195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96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480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6" name="Google Shape;97;p22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51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52" name="Google Shape;99;p22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753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335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3" name="Google Shape;102;p22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84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85" name="Google Shape;104;p22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286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45805" name="Google Shape;106;p228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44" name="Google Shape;107;p228" descr="Application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/>
          <a:noFill/>
          <a:ln>
            <a:noFill/>
          </a:ln>
        </p:spPr>
      </p:pic>
      <p:sp>
        <p:nvSpPr>
          <p:cNvPr id="1049287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86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Google Shape;110;p22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9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92" name="Google Shape;112;p22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79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45743" name="Google Shape;114;p229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87" name="Google Shape;115;p229" descr="Application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/>
          <a:noFill/>
          <a:ln>
            <a:noFill/>
          </a:ln>
        </p:spPr>
      </p:pic>
      <p:sp>
        <p:nvSpPr>
          <p:cNvPr id="1048794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37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7" name="Google Shape;118;p23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50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51" name="Google Shape;120;p23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452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45817" name="Google Shape;122;p230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78" name="Google Shape;123;p23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/>
          <a:noFill/>
          <a:ln>
            <a:noFill/>
          </a:ln>
        </p:spPr>
      </p:pic>
      <p:sp>
        <p:nvSpPr>
          <p:cNvPr id="1049453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88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Google Shape;126;p23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10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11" name="Google Shape;128;p23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812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45745" name="Google Shape;130;p231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90" name="Google Shape;131;p23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/>
          <a:noFill/>
          <a:ln>
            <a:noFill/>
          </a:ln>
        </p:spPr>
      </p:pic>
      <p:sp>
        <p:nvSpPr>
          <p:cNvPr id="1048813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370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6" name="Google Shape;134;p23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45" name="Google Shape;135;p232"/>
          <p:cNvSpPr/>
          <p:nvPr/>
        </p:nvSpPr>
        <p:spPr>
          <a:xfrm>
            <a:off x="4109012" y="748626"/>
            <a:ext cx="327256" cy="3808292"/>
          </a:xfrm>
          <a:prstGeom prst="rect"/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4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/>
          <a:noFill/>
          <a:ln>
            <a:noFill/>
          </a:ln>
        </p:spPr>
      </p:sp>
      <p:sp>
        <p:nvSpPr>
          <p:cNvPr id="1049447" name="Google Shape;137;p232"/>
          <p:cNvSpPr/>
          <p:nvPr/>
        </p:nvSpPr>
        <p:spPr>
          <a:xfrm>
            <a:off x="4436268" y="973867"/>
            <a:ext cx="4707732" cy="513923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4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4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29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11;p215" descr="A picture containing person, computer, indoor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/>
          <a:noFill/>
          <a:ln>
            <a:noFill/>
          </a:ln>
        </p:spPr>
      </p:pic>
      <p:pic>
        <p:nvPicPr>
          <p:cNvPr id="2097153" name="Google Shape;12;p21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/>
          <a:noFill/>
          <a:ln>
            <a:noFill/>
          </a:ln>
        </p:spPr>
      </p:pic>
      <p:sp>
        <p:nvSpPr>
          <p:cNvPr id="1048576" name="Google Shape;13;p215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b="0" cap="none" sz="18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577" name="Google Shape;14;p215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b="0" cap="none" sz="18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578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579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427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7" name="Google Shape;141;p23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99" name="Google Shape;142;p233"/>
          <p:cNvSpPr/>
          <p:nvPr/>
        </p:nvSpPr>
        <p:spPr>
          <a:xfrm>
            <a:off x="4109012" y="748626"/>
            <a:ext cx="327256" cy="3808292"/>
          </a:xfrm>
          <a:prstGeom prst="rect"/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600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/>
          <a:noFill/>
          <a:ln>
            <a:noFill/>
          </a:ln>
        </p:spPr>
      </p:sp>
      <p:sp>
        <p:nvSpPr>
          <p:cNvPr id="1049601" name="Google Shape;144;p233"/>
          <p:cNvSpPr/>
          <p:nvPr/>
        </p:nvSpPr>
        <p:spPr>
          <a:xfrm>
            <a:off x="4436268" y="973867"/>
            <a:ext cx="4707732" cy="513923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602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03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366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1" name="Google Shape;148;p234"/>
          <p:cNvSpPr/>
          <p:nvPr/>
        </p:nvSpPr>
        <p:spPr>
          <a:xfrm>
            <a:off x="4572000" y="0"/>
            <a:ext cx="4572000" cy="514349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22" name="Google Shape;149;p23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9423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/>
          <a:noFill/>
          <a:ln>
            <a:noFill/>
          </a:ln>
        </p:spPr>
      </p:sp>
      <p:sp>
        <p:nvSpPr>
          <p:cNvPr id="1049424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25" name="Google Shape;152;p234"/>
          <p:cNvSpPr/>
          <p:nvPr/>
        </p:nvSpPr>
        <p:spPr>
          <a:xfrm>
            <a:off x="4879819" y="656889"/>
            <a:ext cx="90534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426" name="Google Shape;153;p234"/>
          <p:cNvSpPr/>
          <p:nvPr/>
        </p:nvSpPr>
        <p:spPr>
          <a:xfrm>
            <a:off x="4241543" y="1368179"/>
            <a:ext cx="660903" cy="660903"/>
          </a:xfrm>
          <a:prstGeom prst="ellipse"/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27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/>
          <a:noFill/>
          <a:ln>
            <a:noFill/>
          </a:ln>
        </p:spPr>
      </p:sp>
      <p:sp>
        <p:nvSpPr>
          <p:cNvPr id="1049428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29" name="Google Shape;156;p234"/>
          <p:cNvSpPr/>
          <p:nvPr/>
        </p:nvSpPr>
        <p:spPr>
          <a:xfrm>
            <a:off x="4241543" y="2951688"/>
            <a:ext cx="660903" cy="660903"/>
          </a:xfrm>
          <a:prstGeom prst="ellipse"/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30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/>
          <a:noFill/>
          <a:ln>
            <a:noFill/>
          </a:ln>
        </p:spPr>
      </p:sp>
      <p:sp>
        <p:nvSpPr>
          <p:cNvPr id="1049431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8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4" name="Google Shape;160;p235"/>
          <p:cNvSpPr/>
          <p:nvPr/>
        </p:nvSpPr>
        <p:spPr>
          <a:xfrm>
            <a:off x="4572000" y="0"/>
            <a:ext cx="4572000" cy="514349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15" name="Google Shape;161;p23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8816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/>
          <a:noFill/>
          <a:ln>
            <a:noFill/>
          </a:ln>
        </p:spPr>
      </p:sp>
      <p:sp>
        <p:nvSpPr>
          <p:cNvPr id="1048817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18" name="Google Shape;164;p235"/>
          <p:cNvSpPr/>
          <p:nvPr/>
        </p:nvSpPr>
        <p:spPr>
          <a:xfrm>
            <a:off x="4879819" y="656889"/>
            <a:ext cx="90534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819" name="Google Shape;165;p235"/>
          <p:cNvSpPr/>
          <p:nvPr/>
        </p:nvSpPr>
        <p:spPr>
          <a:xfrm>
            <a:off x="4241543" y="1368179"/>
            <a:ext cx="660903" cy="660903"/>
          </a:xfrm>
          <a:prstGeom prst="ellipse"/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20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/>
          <a:noFill/>
          <a:ln>
            <a:noFill/>
          </a:ln>
        </p:spPr>
      </p:sp>
      <p:sp>
        <p:nvSpPr>
          <p:cNvPr id="1048821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22" name="Google Shape;168;p235"/>
          <p:cNvSpPr/>
          <p:nvPr/>
        </p:nvSpPr>
        <p:spPr>
          <a:xfrm>
            <a:off x="4241543" y="2951688"/>
            <a:ext cx="660903" cy="660903"/>
          </a:xfrm>
          <a:prstGeom prst="ellipse"/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23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/>
          <a:noFill/>
          <a:ln>
            <a:noFill/>
          </a:ln>
        </p:spPr>
      </p:sp>
      <p:sp>
        <p:nvSpPr>
          <p:cNvPr id="1048824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378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3" name="Google Shape;172;p23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79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049476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/>
            <a:solidFill>
              <a:srgbClr val="C4CFE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477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/>
            <a:solidFill>
              <a:srgbClr val="5575C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478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/>
            <a:solidFill>
              <a:srgbClr val="22366A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049479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/>
          <a:noFill/>
          <a:ln>
            <a:noFill/>
          </a:ln>
        </p:spPr>
      </p:sp>
      <p:sp>
        <p:nvSpPr>
          <p:cNvPr id="1049480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81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82" name="Google Shape;180;p23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60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Google Shape;182;p23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68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/>
          <a:noFill/>
          <a:ln>
            <a:noFill/>
          </a:ln>
        </p:spPr>
      </p:sp>
      <p:sp>
        <p:nvSpPr>
          <p:cNvPr id="1048669" name="Google Shape;184;p237"/>
          <p:cNvSpPr/>
          <p:nvPr/>
        </p:nvSpPr>
        <p:spPr>
          <a:xfrm>
            <a:off x="-1" y="1178120"/>
            <a:ext cx="4781551" cy="3333750"/>
          </a:xfrm>
          <a:prstGeom prst="rect"/>
          <a:solidFill>
            <a:srgbClr val="C4CFEE">
              <a:alpha val="20000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670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71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72" name="Google Shape;187;p23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352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9" name="Google Shape;189;p23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43" name="Google Shape;190;p238"/>
          <p:cNvSpPr/>
          <p:nvPr/>
        </p:nvSpPr>
        <p:spPr>
          <a:xfrm>
            <a:off x="4135880" y="856040"/>
            <a:ext cx="142497" cy="879326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344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/>
          <a:noFill/>
          <a:ln>
            <a:noFill/>
          </a:ln>
        </p:spPr>
      </p:sp>
      <p:sp>
        <p:nvSpPr>
          <p:cNvPr id="1049345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46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47" name="Google Shape;194;p23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31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9" name="Google Shape;196;p23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43" name="Google Shape;197;p239"/>
          <p:cNvSpPr/>
          <p:nvPr/>
        </p:nvSpPr>
        <p:spPr>
          <a:xfrm>
            <a:off x="3817856" y="656889"/>
            <a:ext cx="143829" cy="34409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244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/>
          <a:noFill/>
          <a:ln>
            <a:noFill/>
          </a:ln>
        </p:spPr>
      </p:sp>
      <p:sp>
        <p:nvSpPr>
          <p:cNvPr id="1049245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46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479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45" name="Google Shape;202;p240"/>
          <p:cNvSpPr/>
          <p:nvPr/>
        </p:nvSpPr>
        <p:spPr>
          <a:xfrm>
            <a:off x="5312964" y="0"/>
            <a:ext cx="3831036" cy="5143494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746" name="Google Shape;203;p24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9747" name="Google Shape;204;p240"/>
          <p:cNvSpPr/>
          <p:nvPr/>
        </p:nvSpPr>
        <p:spPr>
          <a:xfrm>
            <a:off x="5302804" y="575609"/>
            <a:ext cx="143829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748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/>
          <a:noFill/>
          <a:ln>
            <a:noFill/>
          </a:ln>
        </p:spPr>
      </p:sp>
      <p:sp>
        <p:nvSpPr>
          <p:cNvPr id="1049749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50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259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1" name="Google Shape;209;p241"/>
          <p:cNvSpPr/>
          <p:nvPr/>
        </p:nvSpPr>
        <p:spPr>
          <a:xfrm>
            <a:off x="0" y="-1"/>
            <a:ext cx="4898780" cy="5143498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b="0" cap="none" sz="105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19" name="Google Shape;210;p24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/>
          <a:noFill/>
          <a:ln>
            <a:noFill/>
          </a:ln>
        </p:spPr>
      </p:pic>
      <p:pic>
        <p:nvPicPr>
          <p:cNvPr id="2097220" name="Google Shape;211;p24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082" name="Google Shape;212;p241"/>
          <p:cNvSpPr/>
          <p:nvPr/>
        </p:nvSpPr>
        <p:spPr>
          <a:xfrm>
            <a:off x="0" y="378373"/>
            <a:ext cx="3866493" cy="461141"/>
          </a:xfrm>
          <a:prstGeom prst="rect"/>
          <a:solidFill>
            <a:srgbClr val="BD873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b="0" cap="none" sz="1015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08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8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8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238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b="1" cap="none" sz="15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445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1049649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650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47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448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651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/>
                <a:solidFill>
                  <a:srgbClr val="F2F2F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52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53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654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55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ah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49656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69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Google Shape;18;p21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170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171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1048734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3145737" name="Google Shape;22;p216"/>
              <p:cNvCxnSpPr>
                <a:cxnSpLocks/>
              </p:cNvCxnSpPr>
              <p:nvPr/>
            </p:nvCxnSpPr>
            <p:spPr>
              <a:xfrm>
                <a:off x="216745" y="415952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72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3145738" name="Google Shape;24;p216"/>
              <p:cNvCxnSpPr>
                <a:cxnSpLocks/>
              </p:cNvCxnSpPr>
              <p:nvPr/>
            </p:nvCxnSpPr>
            <p:spPr>
              <a:xfrm>
                <a:off x="216745" y="1402852"/>
                <a:ext cx="0" cy="2047541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73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317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1049249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50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19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320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251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/>
                <a:solidFill>
                  <a:srgbClr val="F2F2F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52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53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254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255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ah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56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449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1" name="Google Shape;241;p24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/>
          <a:noFill/>
          <a:ln>
            <a:noFill/>
          </a:ln>
        </p:spPr>
      </p:pic>
      <p:sp>
        <p:nvSpPr>
          <p:cNvPr id="1049657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6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Google Shape;244;p245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/>
          <a:noFill/>
          <a:ln>
            <a:noFill/>
          </a:ln>
        </p:spPr>
      </p:pic>
      <p:sp>
        <p:nvSpPr>
          <p:cNvPr id="1048673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0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353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0" name="Google Shape;247;p246" descr="Ico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/>
          <a:noFill/>
          <a:ln>
            <a:noFill/>
          </a:ln>
        </p:spPr>
      </p:pic>
      <p:sp>
        <p:nvSpPr>
          <p:cNvPr id="10493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92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Google Shape;251;p24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43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44" name="Google Shape;253;p247"/>
          <p:cNvSpPr/>
          <p:nvPr/>
        </p:nvSpPr>
        <p:spPr>
          <a:xfrm>
            <a:off x="919659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45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46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47" name="Google Shape;256;p247"/>
          <p:cNvSpPr/>
          <p:nvPr/>
        </p:nvSpPr>
        <p:spPr>
          <a:xfrm>
            <a:off x="5373397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48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49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50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51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52" name="Google Shape;261;p24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363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9" name="Google Shape;263;p24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08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09" name="Google Shape;265;p248"/>
          <p:cNvSpPr/>
          <p:nvPr/>
        </p:nvSpPr>
        <p:spPr>
          <a:xfrm>
            <a:off x="919659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0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1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12" name="Google Shape;268;p248"/>
          <p:cNvSpPr/>
          <p:nvPr/>
        </p:nvSpPr>
        <p:spPr>
          <a:xfrm>
            <a:off x="5373397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3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4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15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16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17" name="Google Shape;273;p24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208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Google Shape;275;p24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754" name="Google Shape;276;p249"/>
          <p:cNvCxnSpPr>
            <a:cxnSpLocks/>
          </p:cNvCxnSpPr>
          <p:nvPr/>
        </p:nvCxnSpPr>
        <p:spPr>
          <a:xfrm rot="10800000" flipH="1">
            <a:off x="0" y="2140588"/>
            <a:ext cx="9143999" cy="1"/>
          </a:xfrm>
          <a:prstGeom prst="straightConnector1"/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9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1048905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06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/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5" name="Google Shape;280;p249"/>
            <p:cNvCxnSpPr>
              <a:cxnSpLocks/>
            </p:cNvCxnSpPr>
            <p:nvPr/>
          </p:nvCxnSpPr>
          <p:spPr>
            <a:xfrm>
              <a:off x="2537525" y="2088797"/>
              <a:ext cx="0" cy="548435"/>
            </a:xfrm>
            <a:prstGeom prst="straightConnector1"/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07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/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1048908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09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/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6" name="Google Shape;285;p249"/>
            <p:cNvCxnSpPr>
              <a:cxnSpLocks/>
            </p:cNvCxnSpPr>
            <p:nvPr/>
          </p:nvCxnSpPr>
          <p:spPr>
            <a:xfrm>
              <a:off x="6606476" y="2088797"/>
              <a:ext cx="0" cy="548435"/>
            </a:xfrm>
            <a:prstGeom prst="straightConnector1"/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10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/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11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12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13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14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15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16" name="Google Shape;292;p24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227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3" name="Google Shape;294;p25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78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979" name="Google Shape;296;p250"/>
          <p:cNvSpPr/>
          <p:nvPr/>
        </p:nvSpPr>
        <p:spPr>
          <a:xfrm>
            <a:off x="919659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80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81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82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983" name="Google Shape;300;p250"/>
          <p:cNvSpPr/>
          <p:nvPr/>
        </p:nvSpPr>
        <p:spPr>
          <a:xfrm>
            <a:off x="3889103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84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85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86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987" name="Google Shape;304;p250"/>
          <p:cNvSpPr/>
          <p:nvPr/>
        </p:nvSpPr>
        <p:spPr>
          <a:xfrm>
            <a:off x="6858546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88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89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90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91" name="Google Shape;308;p25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428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8" name="Google Shape;310;p25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429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604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30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605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606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607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049608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09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10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11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12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613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614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615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16" name="Google Shape;325;p25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312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8" name="Google Shape;327;p25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13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230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14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2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2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2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0492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2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2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2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42" name="Google Shape;342;p25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49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Google Shape;27;p217" descr="A computer on a table  Description automatically generated with medium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/>
          <a:noFill/>
          <a:ln>
            <a:noFill/>
          </a:ln>
        </p:spPr>
      </p:pic>
      <p:pic>
        <p:nvPicPr>
          <p:cNvPr id="2097161" name="Google Shape;28;p2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38" name="Google Shape;29;p217"/>
          <p:cNvSpPr/>
          <p:nvPr/>
        </p:nvSpPr>
        <p:spPr>
          <a:xfrm>
            <a:off x="2240495" y="1407885"/>
            <a:ext cx="4811571" cy="76670"/>
          </a:xfrm>
          <a:prstGeom prst="rect"/>
          <a:solidFill>
            <a:srgbClr val="F0C8CE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162" name="Google Shape;30;p2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/>
          <a:noFill/>
          <a:ln>
            <a:noFill/>
          </a:ln>
        </p:spPr>
      </p:pic>
      <p:sp>
        <p:nvSpPr>
          <p:cNvPr id="1048639" name="Google Shape;31;p217"/>
          <p:cNvSpPr/>
          <p:nvPr/>
        </p:nvSpPr>
        <p:spPr>
          <a:xfrm>
            <a:off x="2233323" y="613458"/>
            <a:ext cx="4818743" cy="794427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640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b="1" cap="none" sz="18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41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b="1" cap="none" sz="1400" i="1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21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Google Shape;344;p25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12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917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13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91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891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892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04892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2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2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2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2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92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92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92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29" name="Google Shape;359;p25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344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3" name="Google Shape;361;p25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45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2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6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24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325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326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049327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28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29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30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31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32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33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34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35" name="Google Shape;376;p25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8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Google Shape;378;p25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95" name="Google Shape;379;p255"/>
          <p:cNvSpPr/>
          <p:nvPr/>
        </p:nvSpPr>
        <p:spPr>
          <a:xfrm>
            <a:off x="0" y="2091264"/>
            <a:ext cx="9144000" cy="219793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145744" name="Google Shape;380;p255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/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96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97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98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99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00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01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02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8803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8804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8805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06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07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08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09" name="Google Shape;394;p25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28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9" name="Google Shape;396;p25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38" name="Google Shape;397;p256"/>
          <p:cNvSpPr/>
          <p:nvPr/>
        </p:nvSpPr>
        <p:spPr>
          <a:xfrm>
            <a:off x="0" y="2091264"/>
            <a:ext cx="9144000" cy="219793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145788" name="Google Shape;398;p256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/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13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14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4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14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4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14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4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14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14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14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4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5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5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52" name="Google Shape;412;p25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48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7" name="Google Shape;414;p25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54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82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83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3145873" name="Google Shape;418;p257"/>
              <p:cNvCxnSpPr>
                <a:cxnSpLocks/>
                <a:endCxn id="104975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55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56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</a:p>
            </p:txBody>
          </p:sp>
        </p:grpSp>
        <p:grpSp>
          <p:nvGrpSpPr>
            <p:cNvPr id="484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3145874" name="Google Shape;422;p257"/>
              <p:cNvCxnSpPr>
                <a:cxnSpLocks/>
                <a:endCxn id="1049758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57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58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</a:p>
            </p:txBody>
          </p:sp>
        </p:grpSp>
        <p:grpSp>
          <p:nvGrpSpPr>
            <p:cNvPr id="48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3145875" name="Google Shape;426;p257"/>
              <p:cNvCxnSpPr>
                <a:cxnSpLocks/>
                <a:endCxn id="1049760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59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60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</a:p>
            </p:txBody>
          </p:sp>
        </p:grpSp>
        <p:grpSp>
          <p:nvGrpSpPr>
            <p:cNvPr id="486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3145876" name="Google Shape;430;p257"/>
              <p:cNvCxnSpPr>
                <a:cxnSpLocks/>
                <a:endCxn id="104976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61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62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</a:p>
            </p:txBody>
          </p:sp>
        </p:grpSp>
      </p:grpSp>
      <p:sp>
        <p:nvSpPr>
          <p:cNvPr id="104976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6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6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6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6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6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6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7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7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72" name="Google Shape;442;p25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23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7" name="Google Shape;444;p25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34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1049029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3145765" name="Google Shape;447;p258"/>
            <p:cNvCxnSpPr>
              <a:cxnSpLocks/>
            </p:cNvCxnSpPr>
            <p:nvPr/>
          </p:nvCxnSpPr>
          <p:spPr>
            <a:xfrm>
              <a:off x="1060806" y="3403616"/>
              <a:ext cx="0" cy="914162"/>
            </a:xfrm>
            <a:prstGeom prst="straightConnector1"/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35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1049030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3145766" name="Google Shape;450;p258"/>
            <p:cNvCxnSpPr>
              <a:cxnSpLocks/>
            </p:cNvCxnSpPr>
            <p:nvPr/>
          </p:nvCxnSpPr>
          <p:spPr>
            <a:xfrm>
              <a:off x="4979664" y="1698859"/>
              <a:ext cx="0" cy="914162"/>
            </a:xfrm>
            <a:prstGeom prst="straightConnector1"/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36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3145767" name="Google Shape;452;p258"/>
            <p:cNvCxnSpPr>
              <a:cxnSpLocks/>
            </p:cNvCxnSpPr>
            <p:nvPr/>
          </p:nvCxnSpPr>
          <p:spPr>
            <a:xfrm>
              <a:off x="1060806" y="1698859"/>
              <a:ext cx="0" cy="914162"/>
            </a:xfrm>
            <a:prstGeom prst="straightConnector1"/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031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37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3145768" name="Google Shape;455;p258"/>
            <p:cNvCxnSpPr>
              <a:cxnSpLocks/>
            </p:cNvCxnSpPr>
            <p:nvPr/>
          </p:nvCxnSpPr>
          <p:spPr>
            <a:xfrm>
              <a:off x="4979664" y="3403616"/>
              <a:ext cx="0" cy="914162"/>
            </a:xfrm>
            <a:prstGeom prst="straightConnector1"/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032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49033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34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35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36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37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0000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38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39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40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41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42" name="Google Shape;466;p25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44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0" name="Google Shape;468;p25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442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43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643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3145853" name="Google Shape;472;p259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44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854" name="Google Shape;474;p259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644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1049645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400" i="0" lang="en-US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</a:p>
        </p:txBody>
      </p:sp>
      <p:sp>
        <p:nvSpPr>
          <p:cNvPr id="1049646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400" i="0" lang="en-US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</a:p>
        </p:txBody>
      </p:sp>
      <p:sp>
        <p:nvSpPr>
          <p:cNvPr id="1049647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200" i="0" lang="en-US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cap="none" sz="12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48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200" i="0" lang="en-US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cap="none" sz="12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262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2" name="Google Shape;481;p26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263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264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098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3145778" name="Google Shape;485;p260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65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779" name="Google Shape;487;p260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99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1049100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01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02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0000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03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36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7" name="Google Shape;494;p26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62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2097268" name="Google Shape;496;p261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/>
            <a:noFill/>
            <a:ln>
              <a:noFill/>
            </a:ln>
          </p:spPr>
        </p:pic>
        <p:sp>
          <p:nvSpPr>
            <p:cNvPr id="1049398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cap="none" sz="1300" i="0" strike="noStrike" u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9399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cap="none" sz="1300" i="0" strike="noStrike" u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9400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cap="none" sz="1300" i="0" strike="noStrike" u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9401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cap="none" sz="1300" i="0" strike="noStrike" u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049402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03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04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05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06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07" name="Google Shape;506;p26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2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Google Shape;508;p26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8891" name="Google Shape;509;p262"/>
          <p:cNvSpPr/>
          <p:nvPr/>
        </p:nvSpPr>
        <p:spPr>
          <a:xfrm>
            <a:off x="775398" y="1631221"/>
            <a:ext cx="940529" cy="940529"/>
          </a:xfrm>
          <a:prstGeom prst="ellipse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892" name="Google Shape;510;p262"/>
          <p:cNvSpPr/>
          <p:nvPr/>
        </p:nvSpPr>
        <p:spPr>
          <a:xfrm>
            <a:off x="777473" y="3291039"/>
            <a:ext cx="940529" cy="940529"/>
          </a:xfrm>
          <a:prstGeom prst="ellipse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893" name="Google Shape;511;p262"/>
          <p:cNvSpPr/>
          <p:nvPr/>
        </p:nvSpPr>
        <p:spPr>
          <a:xfrm>
            <a:off x="5148140" y="1631221"/>
            <a:ext cx="940529" cy="940529"/>
          </a:xfrm>
          <a:prstGeom prst="ellipse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894" name="Google Shape;512;p262"/>
          <p:cNvSpPr/>
          <p:nvPr/>
        </p:nvSpPr>
        <p:spPr>
          <a:xfrm>
            <a:off x="5150215" y="3291039"/>
            <a:ext cx="940529" cy="940529"/>
          </a:xfrm>
          <a:prstGeom prst="ellipse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895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96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97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98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99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/>
          <a:noFill/>
          <a:ln>
            <a:noFill/>
          </a:ln>
        </p:spPr>
      </p:sp>
      <p:sp>
        <p:nvSpPr>
          <p:cNvPr id="1048900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/>
          <a:noFill/>
          <a:ln>
            <a:noFill/>
          </a:ln>
        </p:spPr>
      </p:sp>
      <p:sp>
        <p:nvSpPr>
          <p:cNvPr id="1048901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/>
          <a:noFill/>
          <a:ln>
            <a:noFill/>
          </a:ln>
        </p:spPr>
      </p:sp>
      <p:sp>
        <p:nvSpPr>
          <p:cNvPr id="1048902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/>
          <a:noFill/>
          <a:ln>
            <a:noFill/>
          </a:ln>
        </p:spPr>
      </p:sp>
      <p:sp>
        <p:nvSpPr>
          <p:cNvPr id="1048903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04" name="Google Shape;522;p26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53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Google Shape;35;p218" descr="Graphical user interface, applicatio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164" name="Google Shape;36;p21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74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Google Shape;524;p26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17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741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rgbClr val="22366A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76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742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8743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8744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048745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46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47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48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49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750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751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752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53" name="Google Shape;539;p26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355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9355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56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ah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57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58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ah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59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ah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60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61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62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63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64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65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66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67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68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69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70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71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72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9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8825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26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ah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27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28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ah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29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ah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30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31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32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33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34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35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36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37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38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39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40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41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42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382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6" name="Google Shape;581;p26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83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487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/>
            <a:solidFill>
              <a:srgbClr val="F2F2F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88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89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0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/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1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/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2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/>
            <a:solidFill>
              <a:srgbClr val="F2F2F2"/>
            </a:solidFill>
            <a:ln>
              <a:noFill/>
            </a:ln>
            <a:effectLst>
              <a:outerShdw algn="ctr" blurRad="63500" rotWithShape="0" sx="102000" sy="102000">
                <a:srgbClr val="000000">
                  <a:alpha val="40000"/>
                </a:srgbClr>
              </a:outerShdw>
            </a:effectLst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93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94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95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96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97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98" name="Google Shape;594;p26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260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1" name="Google Shape;596;p26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61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086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/>
            <a:solidFill>
              <a:srgbClr val="F2F2F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7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8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9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90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91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/>
            <a:solidFill>
              <a:srgbClr val="F2F2F2"/>
            </a:solidFill>
            <a:ln>
              <a:noFill/>
            </a:ln>
            <a:effectLst>
              <a:outerShdw algn="ctr" blurRad="63500" rotWithShape="0" sx="102000" sy="102000">
                <a:srgbClr val="000000">
                  <a:alpha val="40000"/>
                </a:srgbClr>
              </a:outerShdw>
            </a:effectLst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92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93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94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95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96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97" name="Google Shape;609;p26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39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1" name="Google Shape;611;p26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25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26" name="Google Shape;613;p26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91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392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27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28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6" name="Google Shape;618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2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93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394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30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31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7" name="Google Shape;624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32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95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396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33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34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8" name="Google Shape;630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35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97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398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36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37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9" name="Google Shape;636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38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99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400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39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40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30" name="Google Shape;642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41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42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43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44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45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46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32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2" name="Google Shape;650;p26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57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58" name="Google Shape;652;p26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22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323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24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59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0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9" name="Google Shape;658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61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5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26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0" name="Google Shape;664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64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7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28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65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6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1" name="Google Shape;670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67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9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30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68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9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2" name="Google Shape;676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70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31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32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71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72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3" name="Google Shape;682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7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27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7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7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7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7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487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8" name="Google Shape;690;p27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73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74" name="Google Shape;692;p27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775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3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76" name="Google Shape;694;p270"/>
          <p:cNvSpPr/>
          <p:nvPr/>
        </p:nvSpPr>
        <p:spPr>
          <a:xfrm>
            <a:off x="89548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1049777" name="Google Shape;695;p270"/>
          <p:cNvSpPr/>
          <p:nvPr/>
        </p:nvSpPr>
        <p:spPr>
          <a:xfrm>
            <a:off x="283282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1049778" name="Google Shape;696;p270"/>
          <p:cNvSpPr/>
          <p:nvPr/>
        </p:nvSpPr>
        <p:spPr>
          <a:xfrm>
            <a:off x="477016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1049779" name="Google Shape;697;p270"/>
          <p:cNvSpPr/>
          <p:nvPr/>
        </p:nvSpPr>
        <p:spPr>
          <a:xfrm>
            <a:off x="670750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1049780" name="Google Shape;698;p270"/>
          <p:cNvSpPr/>
          <p:nvPr/>
        </p:nvSpPr>
        <p:spPr>
          <a:xfrm>
            <a:off x="186415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1049781" name="Google Shape;699;p270"/>
          <p:cNvSpPr/>
          <p:nvPr/>
        </p:nvSpPr>
        <p:spPr>
          <a:xfrm>
            <a:off x="380149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1049782" name="Google Shape;700;p270"/>
          <p:cNvSpPr/>
          <p:nvPr/>
        </p:nvSpPr>
        <p:spPr>
          <a:xfrm>
            <a:off x="573883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1049783" name="Google Shape;701;p270"/>
          <p:cNvSpPr/>
          <p:nvPr/>
        </p:nvSpPr>
        <p:spPr>
          <a:xfrm>
            <a:off x="767617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1049784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85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86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87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88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89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90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91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337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6" name="Google Shape;711;p27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90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91" name="Google Shape;713;p27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292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3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93" name="Google Shape;715;p271"/>
          <p:cNvSpPr/>
          <p:nvPr/>
        </p:nvSpPr>
        <p:spPr>
          <a:xfrm>
            <a:off x="89548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1049294" name="Google Shape;716;p271"/>
          <p:cNvSpPr/>
          <p:nvPr/>
        </p:nvSpPr>
        <p:spPr>
          <a:xfrm>
            <a:off x="283282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1049295" name="Google Shape;717;p271"/>
          <p:cNvSpPr/>
          <p:nvPr/>
        </p:nvSpPr>
        <p:spPr>
          <a:xfrm>
            <a:off x="477016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1049296" name="Google Shape;718;p271"/>
          <p:cNvSpPr/>
          <p:nvPr/>
        </p:nvSpPr>
        <p:spPr>
          <a:xfrm>
            <a:off x="670750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1049297" name="Google Shape;719;p271"/>
          <p:cNvSpPr/>
          <p:nvPr/>
        </p:nvSpPr>
        <p:spPr>
          <a:xfrm>
            <a:off x="186415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1049298" name="Google Shape;720;p271"/>
          <p:cNvSpPr/>
          <p:nvPr/>
        </p:nvSpPr>
        <p:spPr>
          <a:xfrm>
            <a:off x="380149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1049299" name="Google Shape;721;p271"/>
          <p:cNvSpPr/>
          <p:nvPr/>
        </p:nvSpPr>
        <p:spPr>
          <a:xfrm>
            <a:off x="573883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1049300" name="Google Shape;722;p271"/>
          <p:cNvSpPr/>
          <p:nvPr/>
        </p:nvSpPr>
        <p:spPr>
          <a:xfrm>
            <a:off x="767617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1049301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02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03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04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05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06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07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08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84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Google Shape;732;p27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71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72" name="Google Shape;734;p27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3145742" name="Google Shape;735;p272"/>
          <p:cNvCxnSpPr>
            <a:cxnSpLocks/>
            <a:stCxn id="104877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/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8773" name="Google Shape;736;p272"/>
          <p:cNvSpPr/>
          <p:nvPr/>
        </p:nvSpPr>
        <p:spPr>
          <a:xfrm>
            <a:off x="4387355" y="874471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74" name="Google Shape;737;p272"/>
          <p:cNvSpPr/>
          <p:nvPr/>
        </p:nvSpPr>
        <p:spPr>
          <a:xfrm>
            <a:off x="4387355" y="1481023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75" name="Google Shape;738;p272"/>
          <p:cNvSpPr/>
          <p:nvPr/>
        </p:nvSpPr>
        <p:spPr>
          <a:xfrm>
            <a:off x="4387355" y="2087575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76" name="Google Shape;739;p272"/>
          <p:cNvSpPr/>
          <p:nvPr/>
        </p:nvSpPr>
        <p:spPr>
          <a:xfrm>
            <a:off x="4387355" y="2694127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77" name="Google Shape;740;p272"/>
          <p:cNvSpPr/>
          <p:nvPr/>
        </p:nvSpPr>
        <p:spPr>
          <a:xfrm>
            <a:off x="4387355" y="3300679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78" name="Google Shape;741;p272"/>
          <p:cNvSpPr/>
          <p:nvPr/>
        </p:nvSpPr>
        <p:spPr>
          <a:xfrm>
            <a:off x="4387355" y="3907231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79" name="Google Shape;742;p272"/>
          <p:cNvSpPr/>
          <p:nvPr/>
        </p:nvSpPr>
        <p:spPr>
          <a:xfrm>
            <a:off x="4387355" y="4513786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80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81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82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83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84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85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86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360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5" name="Google Shape;38;p21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/>
          <a:noFill/>
          <a:ln>
            <a:noFill/>
          </a:ln>
        </p:spPr>
      </p:pic>
      <p:pic>
        <p:nvPicPr>
          <p:cNvPr id="2097266" name="Google Shape;39;p21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94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cap="none" sz="14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2385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2385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2385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2385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95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96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97" name="Google Shape;43;p21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308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5" name="Google Shape;751;p27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09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10" name="Google Shape;753;p27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3145798" name="Google Shape;754;p273"/>
          <p:cNvCxnSpPr>
            <a:cxnSpLocks/>
            <a:stCxn id="1049211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/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211" name="Google Shape;755;p273"/>
          <p:cNvSpPr/>
          <p:nvPr/>
        </p:nvSpPr>
        <p:spPr>
          <a:xfrm>
            <a:off x="4387355" y="874471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2" name="Google Shape;756;p273"/>
          <p:cNvSpPr/>
          <p:nvPr/>
        </p:nvSpPr>
        <p:spPr>
          <a:xfrm>
            <a:off x="4387355" y="1481023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3" name="Google Shape;757;p273"/>
          <p:cNvSpPr/>
          <p:nvPr/>
        </p:nvSpPr>
        <p:spPr>
          <a:xfrm>
            <a:off x="4387355" y="2087575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4" name="Google Shape;758;p273"/>
          <p:cNvSpPr/>
          <p:nvPr/>
        </p:nvSpPr>
        <p:spPr>
          <a:xfrm>
            <a:off x="4387355" y="2694127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5" name="Google Shape;759;p273"/>
          <p:cNvSpPr/>
          <p:nvPr/>
        </p:nvSpPr>
        <p:spPr>
          <a:xfrm>
            <a:off x="4387355" y="3300679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6" name="Google Shape;760;p273"/>
          <p:cNvSpPr/>
          <p:nvPr/>
        </p:nvSpPr>
        <p:spPr>
          <a:xfrm>
            <a:off x="4387355" y="3907231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7" name="Google Shape;761;p273"/>
          <p:cNvSpPr/>
          <p:nvPr/>
        </p:nvSpPr>
        <p:spPr>
          <a:xfrm>
            <a:off x="4387355" y="4513786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8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19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20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21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22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23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24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476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5" name="Google Shape;770;p27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12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13" name="Google Shape;772;p27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77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866" name="Google Shape;774;p274"/>
            <p:cNvCxnSpPr>
              <a:cxnSpLocks/>
              <a:stCxn id="1049714" idx="6"/>
              <a:endCxn id="104971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67" name="Google Shape;777;p274"/>
            <p:cNvCxnSpPr>
              <a:cxnSpLocks/>
              <a:stCxn id="1049714" idx="6"/>
              <a:endCxn id="1049724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68" name="Google Shape;779;p274"/>
            <p:cNvCxnSpPr>
              <a:cxnSpLocks/>
              <a:stCxn id="1049714" idx="6"/>
              <a:endCxn id="104972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69" name="Google Shape;781;p274"/>
            <p:cNvCxnSpPr>
              <a:cxnSpLocks/>
              <a:stCxn id="1049714" idx="6"/>
              <a:endCxn id="104973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70" name="Google Shape;783;p274"/>
            <p:cNvCxnSpPr>
              <a:cxnSpLocks/>
              <a:stCxn id="1049714" idx="6"/>
              <a:endCxn id="1049733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71" name="Google Shape;785;p274"/>
            <p:cNvCxnSpPr>
              <a:cxnSpLocks/>
              <a:stCxn id="1049714" idx="6"/>
              <a:endCxn id="10497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72" name="Google Shape;787;p274"/>
            <p:cNvCxnSpPr>
              <a:cxnSpLocks/>
              <a:stCxn id="1049714" idx="6"/>
              <a:endCxn id="1049721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78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9714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/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15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716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17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18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19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0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1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2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3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4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5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6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7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8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9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0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3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4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5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6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737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38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39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40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41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42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43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44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228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4" name="Google Shape;814;p27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92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93" name="Google Shape;816;p27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29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757" name="Google Shape;818;p275"/>
            <p:cNvCxnSpPr>
              <a:cxnSpLocks/>
              <a:stCxn id="1048994" idx="6"/>
              <a:endCxn id="104899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8" name="Google Shape;821;p275"/>
            <p:cNvCxnSpPr>
              <a:cxnSpLocks/>
              <a:stCxn id="1048994" idx="6"/>
              <a:endCxn id="1049004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9" name="Google Shape;823;p275"/>
            <p:cNvCxnSpPr>
              <a:cxnSpLocks/>
              <a:stCxn id="1048994" idx="6"/>
              <a:endCxn id="10490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0" name="Google Shape;825;p275"/>
            <p:cNvCxnSpPr>
              <a:cxnSpLocks/>
              <a:stCxn id="1048994" idx="6"/>
              <a:endCxn id="104901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1" name="Google Shape;827;p275"/>
            <p:cNvCxnSpPr>
              <a:cxnSpLocks/>
              <a:stCxn id="1048994" idx="6"/>
              <a:endCxn id="1049013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2" name="Google Shape;829;p275"/>
            <p:cNvCxnSpPr>
              <a:cxnSpLocks/>
              <a:stCxn id="1048994" idx="6"/>
              <a:endCxn id="104901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3" name="Google Shape;831;p275"/>
            <p:cNvCxnSpPr>
              <a:cxnSpLocks/>
              <a:stCxn id="1048994" idx="6"/>
              <a:endCxn id="1049001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30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8994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/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95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8996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7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8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9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0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1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2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3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4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5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6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7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8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9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1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2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3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4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5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17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18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19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20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21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22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23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24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43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17" name="Google Shape;858;p276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901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99" name="Google Shape;859;p27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18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19" name="Google Shape;861;p27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3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846" name="Google Shape;863;p276"/>
            <p:cNvCxnSpPr>
              <a:cxnSpLocks/>
              <a:stCxn id="1049620" idx="6"/>
              <a:endCxn id="104962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7" name="Google Shape;866;p276"/>
            <p:cNvCxnSpPr>
              <a:cxnSpLocks/>
              <a:stCxn id="1049620" idx="6"/>
              <a:endCxn id="104962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8" name="Google Shape;868;p276"/>
            <p:cNvCxnSpPr>
              <a:cxnSpLocks/>
              <a:stCxn id="1049620" idx="6"/>
              <a:endCxn id="104962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9" name="Google Shape;870;p276"/>
            <p:cNvCxnSpPr>
              <a:cxnSpLocks/>
              <a:stCxn id="1049620" idx="6"/>
              <a:endCxn id="104963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0" name="Google Shape;872;p276"/>
            <p:cNvCxnSpPr>
              <a:cxnSpLocks/>
              <a:stCxn id="1049620" idx="6"/>
              <a:endCxn id="104962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1" name="Google Shape;874;p276"/>
            <p:cNvCxnSpPr>
              <a:cxnSpLocks/>
              <a:stCxn id="1049620" idx="6"/>
              <a:endCxn id="104962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2" name="Google Shape;876;p276"/>
            <p:cNvCxnSpPr>
              <a:cxnSpLocks/>
              <a:endCxn id="104963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20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433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434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621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22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435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623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24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436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62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26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437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627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28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438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62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30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43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631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32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440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633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34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1049635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36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37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38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39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40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41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42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266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4" name="Google Shape;902;p277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901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3" name="Google Shape;903;p27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05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06" name="Google Shape;905;p27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67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80" name="Google Shape;907;p277"/>
            <p:cNvCxnSpPr>
              <a:cxnSpLocks/>
              <a:stCxn id="1049107" idx="6"/>
              <a:endCxn id="1049108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1" name="Google Shape;910;p277"/>
            <p:cNvCxnSpPr>
              <a:cxnSpLocks/>
              <a:stCxn id="1049107" idx="6"/>
              <a:endCxn id="1049110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2" name="Google Shape;912;p277"/>
            <p:cNvCxnSpPr>
              <a:cxnSpLocks/>
              <a:stCxn id="1049107" idx="6"/>
              <a:endCxn id="104911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3" name="Google Shape;914;p277"/>
            <p:cNvCxnSpPr>
              <a:cxnSpLocks/>
              <a:stCxn id="1049107" idx="6"/>
              <a:endCxn id="104912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4" name="Google Shape;916;p277"/>
            <p:cNvCxnSpPr>
              <a:cxnSpLocks/>
              <a:stCxn id="1049107" idx="6"/>
              <a:endCxn id="104911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5" name="Google Shape;918;p277"/>
            <p:cNvCxnSpPr>
              <a:cxnSpLocks/>
              <a:stCxn id="1049107" idx="6"/>
              <a:endCxn id="104911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6" name="Google Shape;920;p277"/>
            <p:cNvCxnSpPr>
              <a:cxnSpLocks/>
              <a:endCxn id="104911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107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68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69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108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09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270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110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1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271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112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3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272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114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5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273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116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7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274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118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9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27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120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1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1049122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23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24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25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26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27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28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29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93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3" name="Google Shape;946;p278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901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192" name="Google Shape;947;p27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54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55" name="Google Shape;949;p27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94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46" name="Google Shape;951;p278"/>
            <p:cNvCxnSpPr>
              <a:cxnSpLocks/>
              <a:stCxn id="1048856" idx="6"/>
              <a:endCxn id="104885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7" name="Google Shape;954;p278"/>
            <p:cNvCxnSpPr>
              <a:cxnSpLocks/>
              <a:stCxn id="1048856" idx="6"/>
              <a:endCxn id="104885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8" name="Google Shape;956;p278"/>
            <p:cNvCxnSpPr>
              <a:cxnSpLocks/>
              <a:stCxn id="1048856" idx="6"/>
              <a:endCxn id="104886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9" name="Google Shape;958;p278"/>
            <p:cNvCxnSpPr>
              <a:cxnSpLocks/>
              <a:stCxn id="1048856" idx="6"/>
              <a:endCxn id="104886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0" name="Google Shape;960;p278"/>
            <p:cNvCxnSpPr>
              <a:cxnSpLocks/>
              <a:stCxn id="1048856" idx="6"/>
              <a:endCxn id="104886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1" name="Google Shape;962;p278"/>
            <p:cNvCxnSpPr>
              <a:cxnSpLocks/>
              <a:stCxn id="1048856" idx="6"/>
              <a:endCxn id="104886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2" name="Google Shape;964;p278"/>
            <p:cNvCxnSpPr>
              <a:cxnSpLocks/>
              <a:endCxn id="104886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56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95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96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8857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5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197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8859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198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8861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199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8863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200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8865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201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8867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202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886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7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104887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7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7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7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7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7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7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7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376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2" name="Google Shape;990;p27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58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59" name="Google Shape;992;p27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77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818" name="Google Shape;994;p279"/>
            <p:cNvCxnSpPr>
              <a:cxnSpLocks/>
              <a:stCxn id="1049460" idx="6"/>
              <a:endCxn id="104946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9" name="Google Shape;997;p279"/>
            <p:cNvCxnSpPr>
              <a:cxnSpLocks/>
              <a:stCxn id="1049460" idx="6"/>
              <a:endCxn id="104946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0" name="Google Shape;999;p279"/>
            <p:cNvCxnSpPr>
              <a:cxnSpLocks/>
              <a:stCxn id="1049460" idx="6"/>
              <a:endCxn id="104946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1" name="Google Shape;1001;p279"/>
            <p:cNvCxnSpPr>
              <a:cxnSpLocks/>
              <a:stCxn id="1049460" idx="6"/>
              <a:endCxn id="104946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2" name="Google Shape;1003;p279"/>
            <p:cNvCxnSpPr>
              <a:cxnSpLocks/>
              <a:stCxn id="1049460" idx="6"/>
              <a:endCxn id="104946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3" name="Google Shape;1005;p279"/>
            <p:cNvCxnSpPr>
              <a:cxnSpLocks/>
              <a:stCxn id="1049460" idx="6"/>
              <a:endCxn id="104946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4" name="Google Shape;1007;p279"/>
            <p:cNvCxnSpPr>
              <a:cxnSpLocks/>
              <a:endCxn id="104946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60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61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62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63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6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65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66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67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68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69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70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71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72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73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74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75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5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Google Shape;1018;p28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48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49" name="Google Shape;1020;p28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58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29" name="Google Shape;1022;p280"/>
            <p:cNvCxnSpPr>
              <a:cxnSpLocks/>
              <a:stCxn id="1048650" idx="6"/>
              <a:endCxn id="10486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0" name="Google Shape;1025;p280"/>
            <p:cNvCxnSpPr>
              <a:cxnSpLocks/>
              <a:stCxn id="1048650" idx="6"/>
              <a:endCxn id="104865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1" name="Google Shape;1027;p280"/>
            <p:cNvCxnSpPr>
              <a:cxnSpLocks/>
              <a:stCxn id="1048650" idx="6"/>
              <a:endCxn id="10486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2" name="Google Shape;1029;p280"/>
            <p:cNvCxnSpPr>
              <a:cxnSpLocks/>
              <a:stCxn id="1048650" idx="6"/>
              <a:endCxn id="10486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3" name="Google Shape;1031;p280"/>
            <p:cNvCxnSpPr>
              <a:cxnSpLocks/>
              <a:stCxn id="1048650" idx="6"/>
              <a:endCxn id="104865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4" name="Google Shape;1033;p280"/>
            <p:cNvCxnSpPr>
              <a:cxnSpLocks/>
              <a:stCxn id="1048650" idx="6"/>
              <a:endCxn id="104865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5" name="Google Shape;1035;p280"/>
            <p:cNvCxnSpPr>
              <a:cxnSpLocks/>
              <a:endCxn id="104865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650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1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2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3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4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5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7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658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59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60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61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62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63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64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65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357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2" name="Google Shape;1046;p28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73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74" name="Google Shape;1048;p28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58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809" name="Google Shape;1050;p281"/>
            <p:cNvCxnSpPr>
              <a:cxnSpLocks/>
              <a:stCxn id="1049375" idx="6"/>
              <a:endCxn id="104937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0" name="Google Shape;1053;p281"/>
            <p:cNvCxnSpPr>
              <a:cxnSpLocks/>
              <a:stCxn id="1049375" idx="6"/>
              <a:endCxn id="104937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1" name="Google Shape;1055;p281"/>
            <p:cNvCxnSpPr>
              <a:cxnSpLocks/>
              <a:stCxn id="1049375" idx="6"/>
              <a:endCxn id="104938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2" name="Google Shape;1057;p281"/>
            <p:cNvCxnSpPr>
              <a:cxnSpLocks/>
              <a:stCxn id="1049375" idx="6"/>
              <a:endCxn id="104938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3" name="Google Shape;1059;p281"/>
            <p:cNvCxnSpPr>
              <a:cxnSpLocks/>
              <a:stCxn id="1049375" idx="6"/>
              <a:endCxn id="104937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4" name="Google Shape;1061;p281"/>
            <p:cNvCxnSpPr>
              <a:cxnSpLocks/>
              <a:stCxn id="1049375" idx="6"/>
              <a:endCxn id="1049378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5" name="Google Shape;1063;p281"/>
            <p:cNvCxnSpPr>
              <a:cxnSpLocks/>
              <a:endCxn id="104938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375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6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7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8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9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0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1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2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83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84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85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86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87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88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89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90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42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Google Shape;1074;p28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0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06" name="Google Shape;1076;p28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3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2097159" name="Google Shape;1078;p282" descr="Icon  Description automatically generated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/>
            <a:noFill/>
            <a:ln>
              <a:noFill/>
            </a:ln>
          </p:spPr>
        </p:pic>
        <p:grpSp>
          <p:nvGrpSpPr>
            <p:cNvPr id="144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48607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08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09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0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1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2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3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4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5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48615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6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617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18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19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20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21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22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23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24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25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33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Google Shape;45;p22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 l="16976" t="14937" r="19508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/>
          <a:noFill/>
          <a:ln>
            <a:noFill/>
          </a:ln>
        </p:spPr>
      </p:pic>
      <p:pic>
        <p:nvPicPr>
          <p:cNvPr id="2097156" name="Google Shape;46;p22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584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cap="none" sz="14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2385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2385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2385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2385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585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586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587" name="Google Shape;50;p22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218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Google Shape;1101;p28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34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35" name="Google Shape;1103;p28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19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048936" name="Google Shape;1105;p283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/>
            <a:solidFill>
              <a:srgbClr val="FFFFFF"/>
            </a:solidFill>
            <a:ln>
              <a:noFill/>
            </a:ln>
            <a:effectLst>
              <a:outerShdw algn="tl" blurRad="50800" dir="2700000" dist="38100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048937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  <p:sp>
          <p:nvSpPr>
            <p:cNvPr id="1048938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  <p:sp>
          <p:nvSpPr>
            <p:cNvPr id="1048939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</a:p>
          </p:txBody>
        </p:sp>
        <p:sp>
          <p:nvSpPr>
            <p:cNvPr id="1048940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</a:p>
          </p:txBody>
        </p:sp>
        <p:sp>
          <p:nvSpPr>
            <p:cNvPr id="1048941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</a:p>
          </p:txBody>
        </p:sp>
        <p:sp>
          <p:nvSpPr>
            <p:cNvPr id="1048942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</a:p>
          </p:txBody>
        </p:sp>
        <p:sp>
          <p:nvSpPr>
            <p:cNvPr id="1048943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</a:p>
          </p:txBody>
        </p:sp>
        <p:sp>
          <p:nvSpPr>
            <p:cNvPr id="1048944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</p:grpSp>
      <p:sp>
        <p:nvSpPr>
          <p:cNvPr id="1048945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46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47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48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49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50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51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52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53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238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8" name="Google Shape;1124;p28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043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44" name="Google Shape;1126;p28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39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40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1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5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46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69" name="Google Shape;1132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47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2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3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8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49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0" name="Google Shape;1138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50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4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5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51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2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1" name="Google Shape;1144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53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54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5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2" name="Google Shape;1150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56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57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58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59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60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248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249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0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1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2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3" name="Google Shape;1161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3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1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2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4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5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4" name="Google Shape;1167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6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3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4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7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8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5" name="Google Shape;1173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9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70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71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6" name="Google Shape;1179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72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7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8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7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7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7" name="Google Shape;1185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75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76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77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78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79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80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406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6" name="Google Shape;1193;p28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61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62" name="Google Shape;1195;p28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07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408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09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3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4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7" name="Google Shape;1201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5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0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1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6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7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8" name="Google Shape;1207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2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3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9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0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9" name="Google Shape;1213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1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4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5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2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3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0" name="Google Shape;1219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4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75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76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77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78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416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17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18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9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0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1" name="Google Shape;1230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9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0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2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3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2" name="Google Shape;1236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4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1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2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5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6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3" name="Google Shape;1242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7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3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4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8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9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4" name="Google Shape;1248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90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5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6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91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92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5" name="Google Shape;1254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93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94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95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96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97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98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282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0" name="Google Shape;1262;p28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5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54" name="Google Shape;1264;p28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83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84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85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55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56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9" name="Google Shape;1270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57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86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87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58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59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0" name="Google Shape;1276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60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8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8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61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62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1" name="Google Shape;1282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6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0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1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64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65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2" name="Google Shape;1288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66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67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68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69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70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292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293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94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1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2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3" name="Google Shape;1299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3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96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4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5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4" name="Google Shape;1305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9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7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8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5" name="Google Shape;1311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9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0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80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81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6" name="Google Shape;1317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82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1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2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83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84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7" name="Google Shape;1323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85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86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87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88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89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90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453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4" name="Google Shape;1331;p28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70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71" name="Google Shape;1333;p28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5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45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72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3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6" name="Google Shape;1339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74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7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8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75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6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7" name="Google Shape;1345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77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9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0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78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9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8" name="Google Shape;1351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80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1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2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81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82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9" name="Google Shape;1357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83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3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4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84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85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0" name="Google Shape;1363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86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687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88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89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90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91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465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66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7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2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3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1" name="Google Shape;1375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4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8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9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5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6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2" name="Google Shape;1381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7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0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1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8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9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3" name="Google Shape;1387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0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2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3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4" name="Google Shape;1393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3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4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5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4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5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5" name="Google Shape;1399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6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07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08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09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10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11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63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Google Shape;1407;p28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80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81" name="Google Shape;1409;p28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64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65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66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048682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3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4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/>
                <a:solidFill>
                  <a:schemeClr val="dk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5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/>
                <a:solidFill>
                  <a:srgbClr val="BFBFBF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6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67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048687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/>
                <a:solidFill>
                  <a:schemeClr val="dk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8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9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0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1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/>
                <a:solidFill>
                  <a:srgbClr val="BFBFBF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68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048692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ah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3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ah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4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ah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5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ah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6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ah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7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ah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8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ah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9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ah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0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ah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1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ah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2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ah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3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/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4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ah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5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6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7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ah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8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/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9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ah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0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ah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1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2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ah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3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ah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algn="ctr" blurRad="812800" rotWithShape="0" sx="116000" sy="116000">
                  <a:srgbClr val="000000">
                    <a:alpha val="15686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4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ah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5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ah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6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ah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7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ah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8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ah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9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ah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0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ah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1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ah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2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ah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3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ah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724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25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26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27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28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29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30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31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32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33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336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5" name="Google Shape;1468;p28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88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89" name="Google Shape;1470;p28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8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Google Shape;1472;p29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</p:sp>
      <p:pic>
        <p:nvPicPr>
          <p:cNvPr id="2097178" name="Google Shape;1473;p29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182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40" name="Google Shape;1475;p290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767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4800" i="1" lang="en-US" strike="noStrike" u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68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364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18" name="Google Shape;1479;p291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</p:sp>
      <p:pic>
        <p:nvPicPr>
          <p:cNvPr id="2097270" name="Google Shape;1480;p29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65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816" name="Google Shape;1482;p291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19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4800" i="1" lang="en-US" strike="noStrike" u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20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20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8" name="Google Shape;1486;p292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</p:sp>
      <p:pic>
        <p:nvPicPr>
          <p:cNvPr id="2097195" name="Google Shape;1487;p29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06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53" name="Google Shape;1489;p292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89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4800" i="1" lang="en-US" strike="noStrike" u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90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1" strike="noStrike" u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386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0" name="Google Shape;52;p221"/>
          <p:cNvSpPr/>
          <p:nvPr/>
        </p:nvSpPr>
        <p:spPr>
          <a:xfrm>
            <a:off x="0" y="0"/>
            <a:ext cx="9143990" cy="5143494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88" name="Google Shape;53;p22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11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/>
          <a:noFill/>
          <a:ln>
            <a:noFill/>
          </a:ln>
        </p:spPr>
      </p:sp>
      <p:sp>
        <p:nvSpPr>
          <p:cNvPr id="1049512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13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14" name="Google Shape;57;p22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40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7" name="Google Shape;1493;p293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</p:sp>
      <p:pic>
        <p:nvPicPr>
          <p:cNvPr id="2097292" name="Google Shape;1494;p29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402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3145831" name="Google Shape;1496;p293"/>
            <p:cNvCxnSpPr>
              <a:cxnSpLocks/>
            </p:cNvCxnSpPr>
            <p:nvPr/>
          </p:nvCxnSpPr>
          <p:spPr>
            <a:xfrm>
              <a:off x="1492092" y="1449493"/>
              <a:ext cx="6337881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548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b="0" cap="none" sz="9600" i="0" lang="en-US" strike="noStrike" u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9600" i="0" strike="noStrike" u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03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04954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5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5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277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26" name="Google Shape;1504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27" name="Google Shape;1505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28" name="Google Shape;1506;p29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79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049134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80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135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136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37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372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79" name="Google Shape;1515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80" name="Google Shape;1516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81" name="Google Shape;1517;p29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74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049454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75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455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456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457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21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199" name="Google Shape;1526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00" name="Google Shape;1527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01" name="Google Shape;1528;p29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16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0489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17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8931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32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933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338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47" name="Google Shape;1537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48" name="Google Shape;1538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49" name="Google Shape;1539;p29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09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10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11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312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3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4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5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1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316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7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8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9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20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77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175" name="Google Shape;1556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176" name="Google Shape;1557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177" name="Google Shape;1558;p29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54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55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56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79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8757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58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59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0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80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8761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2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3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4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65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304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32" name="Google Shape;1575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33" name="Google Shape;1576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34" name="Google Shape;1577;p29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97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98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99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06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200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1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2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3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7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204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5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6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7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08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45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66" name="Google Shape;1593;p30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</p:sp>
      <p:pic>
        <p:nvPicPr>
          <p:cNvPr id="2097303" name="Google Shape;1594;p30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67" name="Google Shape;1595;p300"/>
          <p:cNvSpPr/>
          <p:nvPr/>
        </p:nvSpPr>
        <p:spPr>
          <a:xfrm>
            <a:off x="1736279" y="1782808"/>
            <a:ext cx="1577884" cy="1577884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54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</a:p>
        </p:txBody>
      </p:sp>
      <p:sp>
        <p:nvSpPr>
          <p:cNvPr id="1049668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69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23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5" name="Google Shape;1599;p301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026" name="Google Shape;1600;p301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15" name="Google Shape;1601;p30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/>
          <a:noFill/>
          <a:ln>
            <a:noFill/>
          </a:ln>
        </p:spPr>
      </p:pic>
      <p:pic>
        <p:nvPicPr>
          <p:cNvPr id="2097216" name="Google Shape;1602;p30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32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027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b="1" cap="none" sz="28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3145764" name="Google Shape;1605;p301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/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028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38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5" name="Google Shape;1608;p302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16" name="Google Shape;1609;p302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89" name="Google Shape;1610;p30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/>
          <a:noFill/>
          <a:ln>
            <a:noFill/>
          </a:ln>
        </p:spPr>
      </p:pic>
      <p:sp>
        <p:nvSpPr>
          <p:cNvPr id="1049517" name="Google Shape;1611;p302"/>
          <p:cNvSpPr/>
          <p:nvPr/>
        </p:nvSpPr>
        <p:spPr>
          <a:xfrm>
            <a:off x="4113765" y="0"/>
            <a:ext cx="5030235" cy="514350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18" name="Google Shape;1612;p3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grpSp>
        <p:nvGrpSpPr>
          <p:cNvPr id="388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519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b="1" cap="none" sz="28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3145825" name="Google Shape;1615;p302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/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520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389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0" name="Google Shape;59;p22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21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/>
          <a:noFill/>
          <a:ln>
            <a:noFill/>
          </a:ln>
        </p:spPr>
      </p:sp>
      <p:sp>
        <p:nvSpPr>
          <p:cNvPr id="1049522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23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24" name="Google Shape;63;p22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354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0" name="Google Shape;1618;p303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51" name="Google Shape;1619;p303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61" name="Google Shape;1620;p30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808" name="Google Shape;1621;p303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35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5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sp>
        <p:nvSpPr>
          <p:cNvPr id="104935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45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59" name="Google Shape;1626;p304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60" name="Google Shape;1627;p304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661" name="Google Shape;1628;p304"/>
          <p:cNvSpPr/>
          <p:nvPr/>
        </p:nvSpPr>
        <p:spPr>
          <a:xfrm>
            <a:off x="4113765" y="0"/>
            <a:ext cx="5030235" cy="514350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662" name="Google Shape;1629;p30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9663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64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855" name="Google Shape;1632;p304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665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3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9" name="Google Shape;1635;p305"/>
          <p:cNvSpPr/>
          <p:nvPr/>
        </p:nvSpPr>
        <p:spPr>
          <a:xfrm>
            <a:off x="0" y="0"/>
            <a:ext cx="9144000" cy="5143497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80" name="Google Shape;1636;p30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9281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82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804" name="Google Shape;1639;p305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283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73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Google Shape;1642;p306"/>
          <p:cNvSpPr/>
          <p:nvPr/>
        </p:nvSpPr>
        <p:spPr>
          <a:xfrm>
            <a:off x="0" y="0"/>
            <a:ext cx="9144000" cy="5143497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37" name="Google Shape;1643;p30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8738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39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739" name="Google Shape;1646;p306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40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359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3" name="Google Shape;1649;p30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91" name="Google Shape;1650;p307"/>
          <p:cNvSpPr/>
          <p:nvPr/>
        </p:nvSpPr>
        <p:spPr>
          <a:xfrm>
            <a:off x="-103694" y="1569006"/>
            <a:ext cx="4577142" cy="2005034"/>
          </a:xfrm>
          <a:prstGeom prst="rect"/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92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b="1" cap="none" sz="16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93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2097264" name="Google Shape;1653;p30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20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Google Shape;1655;p30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85" name="Google Shape;1656;p308"/>
          <p:cNvSpPr/>
          <p:nvPr/>
        </p:nvSpPr>
        <p:spPr>
          <a:xfrm>
            <a:off x="-103694" y="1569006"/>
            <a:ext cx="4577142" cy="2005034"/>
          </a:xfrm>
          <a:prstGeom prst="rect"/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6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b="1" cap="none" sz="16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87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2097194" name="Google Shape;1659;p30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385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05" name="Google Shape;1661;p309"/>
          <p:cNvSpPr/>
          <p:nvPr/>
        </p:nvSpPr>
        <p:spPr>
          <a:xfrm>
            <a:off x="-1" y="0"/>
            <a:ext cx="9143999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87" name="Google Shape;1662;p30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06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07" name="Google Shape;1664;p309"/>
          <p:cNvSpPr/>
          <p:nvPr/>
        </p:nvSpPr>
        <p:spPr>
          <a:xfrm>
            <a:off x="0" y="2128758"/>
            <a:ext cx="168206" cy="88598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08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8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09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/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224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8" name="Google Shape;1668;p31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pic>
        <p:nvPicPr>
          <p:cNvPr id="2097209" name="Google Shape;1669;p31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/>
          <a:noFill/>
          <a:ln>
            <a:noFill/>
          </a:ln>
        </p:spPr>
      </p:pic>
      <p:sp>
        <p:nvSpPr>
          <p:cNvPr id="1048968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404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2" name="Google Shape;1672;p311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b="0" cap="none" sz="1015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93" name="Google Shape;1673;p31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294" name="Google Shape;1674;p311" descr="Graphical user interfac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/>
          <a:noFill/>
          <a:ln>
            <a:noFill/>
          </a:ln>
        </p:spPr>
      </p:pic>
      <p:sp>
        <p:nvSpPr>
          <p:cNvPr id="1049553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b="1" cap="none" sz="16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45832" name="Google Shape;1676;p311"/>
          <p:cNvCxnSpPr>
            <a:cxnSpLocks/>
          </p:cNvCxnSpPr>
          <p:nvPr/>
        </p:nvCxnSpPr>
        <p:spPr>
          <a:xfrm>
            <a:off x="4069889" y="1814037"/>
            <a:ext cx="987552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5833" name="Google Shape;1677;p311"/>
          <p:cNvCxnSpPr>
            <a:cxnSpLocks/>
          </p:cNvCxnSpPr>
          <p:nvPr/>
        </p:nvCxnSpPr>
        <p:spPr>
          <a:xfrm>
            <a:off x="3996377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4" name="Google Shape;1678;p311"/>
          <p:cNvCxnSpPr>
            <a:cxnSpLocks/>
          </p:cNvCxnSpPr>
          <p:nvPr/>
        </p:nvCxnSpPr>
        <p:spPr>
          <a:xfrm>
            <a:off x="4033133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5" name="Google Shape;1679;p311"/>
          <p:cNvCxnSpPr>
            <a:cxnSpLocks/>
          </p:cNvCxnSpPr>
          <p:nvPr/>
        </p:nvCxnSpPr>
        <p:spPr>
          <a:xfrm>
            <a:off x="5075539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6" name="Google Shape;1680;p311"/>
          <p:cNvCxnSpPr>
            <a:cxnSpLocks/>
          </p:cNvCxnSpPr>
          <p:nvPr/>
        </p:nvCxnSpPr>
        <p:spPr>
          <a:xfrm>
            <a:off x="5107533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554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316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7" name="Google Shape;1683;p312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40" name="Google Shape;1684;p31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241" name="Google Shape;1685;p312" descr="A picture containing text, vector graphics, toy, doll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/>
          <a:noFill/>
          <a:ln>
            <a:noFill/>
          </a:ln>
        </p:spPr>
      </p:pic>
      <p:sp>
        <p:nvSpPr>
          <p:cNvPr id="1049248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b="1" cap="none" sz="2400" i="1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0.xml"/><Relationship Id="rId91" Type="http://schemas.openxmlformats.org/officeDocument/2006/relationships/slideLayout" Target="../slideLayouts/slideLayout91.xml"/><Relationship Id="rId92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96.xml"/><Relationship Id="rId97" Type="http://schemas.openxmlformats.org/officeDocument/2006/relationships/slideLayout" Target="../slideLayouts/slideLayout97.xml"/><Relationship Id="rId98" Type="http://schemas.openxmlformats.org/officeDocument/2006/relationships/slideLayout" Target="../slideLayouts/slideLayout98.xml"/><Relationship Id="rId99" Type="http://schemas.openxmlformats.org/officeDocument/2006/relationships/slideLayout" Target="../slideLayouts/slideLayout99.xml"/><Relationship Id="rId100" Type="http://schemas.openxmlformats.org/officeDocument/2006/relationships/slideLayout" Target="../slideLayouts/slideLayout100.xml"/><Relationship Id="rId101" Type="http://schemas.openxmlformats.org/officeDocument/2006/relationships/slideLayout" Target="../slideLayouts/slideLayout101.xml"/><Relationship Id="rId102" Type="http://schemas.openxmlformats.org/officeDocument/2006/relationships/slideLayout" Target="../slideLayouts/slideLayout102.xml"/><Relationship Id="rId103" Type="http://schemas.openxmlformats.org/officeDocument/2006/relationships/slideLayout" Target="../slideLayouts/slideLayout103.xml"/><Relationship Id="rId104" Type="http://schemas.openxmlformats.org/officeDocument/2006/relationships/slideLayout" Target="../slideLayouts/slideLayout104.xml"/><Relationship Id="rId105" Type="http://schemas.openxmlformats.org/officeDocument/2006/relationships/slideLayout" Target="../slideLayouts/slideLayout105.xml"/><Relationship Id="rId106" Type="http://schemas.openxmlformats.org/officeDocument/2006/relationships/slideLayout" Target="../slideLayouts/slideLayout106.xml"/><Relationship Id="rId107" Type="http://schemas.openxmlformats.org/officeDocument/2006/relationships/slideLayout" Target="../slideLayouts/slideLayout107.xml"/><Relationship Id="rId108" Type="http://schemas.openxmlformats.org/officeDocument/2006/relationships/slideLayout" Target="../slideLayouts/slideLayout108.xml"/><Relationship Id="rId109" Type="http://schemas.openxmlformats.org/officeDocument/2006/relationships/slideLayout" Target="../slideLayouts/slideLayout109.xml"/><Relationship Id="rId110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11.xml"/><Relationship Id="rId112" Type="http://schemas.openxmlformats.org/officeDocument/2006/relationships/slideLayout" Target="../slideLayouts/slideLayout112.xml"/><Relationship Id="rId113" Type="http://schemas.openxmlformats.org/officeDocument/2006/relationships/slideLayout" Target="../slideLayouts/slideLayout113.xml"/><Relationship Id="rId114" Type="http://schemas.openxmlformats.org/officeDocument/2006/relationships/slideLayout" Target="../slideLayouts/slideLayout114.xml"/><Relationship Id="rId115" Type="http://schemas.openxmlformats.org/officeDocument/2006/relationships/slideLayout" Target="../slideLayouts/slideLayout115.xml"/><Relationship Id="rId116" Type="http://schemas.openxmlformats.org/officeDocument/2006/relationships/slideLayout" Target="../slideLayouts/slideLayout116.xml"/><Relationship Id="rId117" Type="http://schemas.openxmlformats.org/officeDocument/2006/relationships/slideLayout" Target="../slideLayouts/slideLayout117.xml"/><Relationship Id="rId1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“SOCIAL MEDIA”</a:t>
            </a:r>
          </a:p>
        </p:txBody>
      </p:sp>
      <p:sp>
        <p:nvSpPr>
          <p:cNvPr id="104859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sz="1830" lang="en-US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SOCIAL MEDIA</a:t>
            </a:r>
          </a:p>
        </p:txBody>
      </p:sp>
      <p:sp>
        <p:nvSpPr>
          <p:cNvPr id="1048581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charset="0"/>
              <a:buChar char="§"/>
            </a:pPr>
            <a:r>
              <a:rPr lang="en-US"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 SOCIAL MEDIA IS PLATFORM WHERE WE CAN POST,SEARCH,AND CONNECT WITH PEOPLES</a:t>
            </a:r>
          </a:p>
        </p:txBody>
      </p:sp>
      <p:pic>
        <p:nvPicPr>
          <p:cNvPr id="2097154" name="Google Shape;1841;p21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106374" y="3072339"/>
            <a:ext cx="9144000" cy="5143500"/>
          </a:xfrm>
          <a:prstGeom prst="rect"/>
          <a:noFill/>
          <a:ln>
            <a:noFill/>
          </a:ln>
        </p:spPr>
      </p:pic>
      <p:graphicFrame>
        <p:nvGraphicFramePr>
          <p:cNvPr id="4194304" name="Google Shape;1842;p210"/>
          <p:cNvGraphicFramePr>
            <a:graphicFrameLocks/>
          </p:cNvGraphicFramePr>
          <p:nvPr/>
        </p:nvGraphicFramePr>
        <p:xfrm>
          <a:off x="144710" y="1954819"/>
          <a:ext cx="4279525" cy="237729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-US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2129a421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2</a:t>
                      </a:r>
                      <a:endParaRPr altLang="en-US" lang="zh-CN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</a:t>
                      </a:r>
                      <a:r>
                        <a:rPr lang="en-US"/>
                        <a:t>.</a:t>
                      </a:r>
                      <a:r>
                        <a:rPr lang="en-US"/>
                        <a:t>s</a:t>
                      </a:r>
                      <a:r>
                        <a:rPr lang="en-US"/>
                        <a:t>i</a:t>
                      </a:r>
                      <a:r>
                        <a:rPr lang="en-US"/>
                        <a:t>v</a:t>
                      </a:r>
                      <a:r>
                        <a:rPr lang="en-US"/>
                        <a:t>a</a:t>
                      </a:r>
                      <a:r>
                        <a:rPr lang="en-US"/>
                        <a:t>r</a:t>
                      </a:r>
                      <a:r>
                        <a:rPr lang="en-US"/>
                        <a:t>a</a:t>
                      </a:r>
                      <a:r>
                        <a:rPr lang="en-US"/>
                        <a:t>n</a:t>
                      </a:r>
                      <a:r>
                        <a:rPr lang="en-US"/>
                        <a:t>j</a:t>
                      </a:r>
                      <a:r>
                        <a:rPr lang="en-US"/>
                        <a:t>i</a:t>
                      </a:r>
                      <a:r>
                        <a:rPr lang="en-US"/>
                        <a:t>n</a:t>
                      </a:r>
                      <a:r>
                        <a:rPr lang="en-US"/>
                        <a:t>i</a:t>
                      </a:r>
                      <a:endParaRPr altLang="en-US" lang="zh-CN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A42</a:t>
                      </a:r>
                    </a:p>
                  </a:txBody>
                  <a:tcPr marL="91425" marR="91425" marT="91425" marB="91425"/>
                </a:tc>
              </a:tr>
              <a:tr h="39624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lang="en-US">
                          <a:solidFill>
                            <a:schemeClr val="bg1"/>
                          </a:solidFill>
                          <a:sym typeface="+mn-ea"/>
                        </a:rPr>
                        <a:t>2129a421</a:t>
                      </a:r>
                      <a:r>
                        <a:rPr sz="1400" lang="en-US">
                          <a:solidFill>
                            <a:schemeClr val="bg1"/>
                          </a:solidFill>
                          <a:sym typeface="+mn-ea"/>
                        </a:rPr>
                        <a:t>8</a:t>
                      </a:r>
                      <a:r>
                        <a:rPr sz="1400" lang="en-US">
                          <a:solidFill>
                            <a:schemeClr val="bg1"/>
                          </a:solidFill>
                          <a:sym typeface="+mn-ea"/>
                        </a:rPr>
                        <a:t>3</a:t>
                      </a:r>
                      <a:endParaRPr altLang="en-US" lang="zh-CN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</a:t>
                      </a:r>
                      <a:r>
                        <a:rPr lang="en-US"/>
                        <a:t> </a:t>
                      </a:r>
                      <a:r>
                        <a:rPr lang="en-US"/>
                        <a:t>sneha </a:t>
                      </a:r>
                      <a:endParaRPr altLang="en-US" lang="zh-CN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lang="en-US">
                          <a:solidFill>
                            <a:schemeClr val="bg1"/>
                          </a:solidFill>
                          <a:sym typeface="+mn-ea"/>
                        </a:rPr>
                        <a:t>A42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lang="en-US">
                          <a:solidFill>
                            <a:schemeClr val="bg1"/>
                          </a:solidFill>
                          <a:sym typeface="+mn-ea"/>
                        </a:rPr>
                        <a:t>2129a421</a:t>
                      </a:r>
                      <a:r>
                        <a:rPr sz="1400" lang="en-US">
                          <a:solidFill>
                            <a:schemeClr val="bg1"/>
                          </a:solidFill>
                          <a:sym typeface="+mn-ea"/>
                        </a:rPr>
                        <a:t>8</a:t>
                      </a:r>
                      <a:r>
                        <a:rPr sz="1400" lang="en-US">
                          <a:solidFill>
                            <a:schemeClr val="bg1"/>
                          </a:solidFill>
                          <a:sym typeface="+mn-ea"/>
                        </a:rPr>
                        <a:t>4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</a:t>
                      </a:r>
                      <a:r>
                        <a:rPr lang="en-US"/>
                        <a:t> </a:t>
                      </a:r>
                      <a:r>
                        <a:rPr lang="en-US"/>
                        <a:t>s</a:t>
                      </a:r>
                      <a:r>
                        <a:rPr lang="en-US"/>
                        <a:t>n</a:t>
                      </a:r>
                      <a:r>
                        <a:rPr lang="en-US"/>
                        <a:t>e</a:t>
                      </a:r>
                      <a:r>
                        <a:rPr lang="en-US"/>
                        <a:t>h</a:t>
                      </a:r>
                      <a:r>
                        <a:rPr lang="en-US"/>
                        <a:t>a</a:t>
                      </a:r>
                      <a:endParaRPr altLang="en-US" lang="zh-CN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lang="en-US">
                          <a:solidFill>
                            <a:schemeClr val="bg1"/>
                          </a:solidFill>
                          <a:sym typeface="+mn-ea"/>
                        </a:rPr>
                        <a:t>A42</a:t>
                      </a:r>
                      <a:endParaRPr lang="en-US"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lang="en-US">
                          <a:solidFill>
                            <a:schemeClr val="bg1"/>
                          </a:solidFill>
                          <a:sym typeface="+mn-ea"/>
                        </a:rPr>
                        <a:t>2129a421</a:t>
                      </a:r>
                      <a:r>
                        <a:rPr sz="1400" lang="en-US">
                          <a:solidFill>
                            <a:schemeClr val="bg1"/>
                          </a:solidFill>
                          <a:sym typeface="+mn-ea"/>
                        </a:rPr>
                        <a:t>8</a:t>
                      </a:r>
                      <a:r>
                        <a:rPr sz="1400" lang="en-US">
                          <a:solidFill>
                            <a:schemeClr val="bg1"/>
                          </a:solidFill>
                          <a:sym typeface="+mn-ea"/>
                        </a:rPr>
                        <a:t>5</a:t>
                      </a:r>
                      <a:endParaRPr altLang="en-US" lang="zh-CN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-US" lang="en-US"/>
                        <a:t>S</a:t>
                      </a:r>
                      <a:r>
                        <a:rPr altLang="en-US" lang="en-US"/>
                        <a:t>.</a:t>
                      </a:r>
                      <a:r>
                        <a:rPr altLang="en-US" lang="en-US"/>
                        <a:t>s</a:t>
                      </a:r>
                      <a:r>
                        <a:rPr altLang="en-US" lang="en-US"/>
                        <a:t>r</a:t>
                      </a:r>
                      <a:r>
                        <a:rPr altLang="en-US" lang="en-US"/>
                        <a:t>i</a:t>
                      </a:r>
                      <a:r>
                        <a:rPr altLang="en-US" lang="en-US"/>
                        <a:t>n</a:t>
                      </a:r>
                      <a:r>
                        <a:rPr altLang="en-US" lang="en-US"/>
                        <a:t>i</a:t>
                      </a:r>
                      <a:r>
                        <a:rPr altLang="en-US" lang="en-US"/>
                        <a:t>v</a:t>
                      </a:r>
                      <a:r>
                        <a:rPr altLang="en-US" lang="en-US"/>
                        <a:t>a</a:t>
                      </a:r>
                      <a:r>
                        <a:rPr altLang="en-US" lang="en-US"/>
                        <a:t>s</a:t>
                      </a:r>
                      <a:r>
                        <a:rPr altLang="en-US" lang="en-US"/>
                        <a:t>a</a:t>
                      </a:r>
                      <a:r>
                        <a:rPr altLang="en-US" lang="en-US"/>
                        <a:t>n</a:t>
                      </a:r>
                      <a:endParaRPr altLang="en-US" lang="zh-CN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lang="en-US">
                          <a:solidFill>
                            <a:schemeClr val="bg1"/>
                          </a:solidFill>
                          <a:sym typeface="+mn-ea"/>
                        </a:rPr>
                        <a:t>A42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lang="en-US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lang="en-IN"/>
              <a:t>SRS for “</a:t>
            </a:r>
            <a:r>
              <a:rPr altLang="en-IN" dirty="0" lang="en-US"/>
              <a:t>SOCIAL MEDIA</a:t>
            </a:r>
            <a:r>
              <a:rPr dirty="0" lang="en-IN"/>
              <a:t>"</a:t>
            </a:r>
          </a:p>
        </p:txBody>
      </p:sp>
      <p:sp>
        <p:nvSpPr>
          <p:cNvPr id="1048589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IN"/>
              <a:t>Functional Requirements </a:t>
            </a:r>
          </a:p>
        </p:txBody>
      </p:sp>
      <p:sp>
        <p:nvSpPr>
          <p:cNvPr id="1048590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p>
            <a:r>
              <a:rPr altLang="en-IN" dirty="0" lang="en-US"/>
              <a:t>Valid user ID ans password</a:t>
            </a:r>
          </a:p>
          <a:p>
            <a:endParaRPr altLang="en-IN" dirty="0" lang="en-US"/>
          </a:p>
          <a:p>
            <a:r>
              <a:rPr altLang="en-IN" dirty="0" lang="en-US"/>
              <a:t>Coherrence</a:t>
            </a:r>
          </a:p>
          <a:p>
            <a:endParaRPr altLang="en-IN" dirty="0" lang="en-US"/>
          </a:p>
          <a:p>
            <a:r>
              <a:rPr altLang="en-IN" dirty="0" lang="en-US"/>
              <a:t>Relatability</a:t>
            </a:r>
          </a:p>
          <a:p>
            <a:endParaRPr altLang="en-IN" dirty="0" lang="en-US"/>
          </a:p>
          <a:p>
            <a:r>
              <a:rPr altLang="en-IN" dirty="0" lang="en-US"/>
              <a:t>Accesibility</a:t>
            </a:r>
          </a:p>
          <a:p>
            <a:endParaRPr altLang="en-IN" dirty="0" lang="en-US"/>
          </a:p>
          <a:p>
            <a:r>
              <a:rPr altLang="en-IN" dirty="0" lang="en-US"/>
              <a:t>Affordability</a:t>
            </a:r>
          </a:p>
          <a:p>
            <a:endParaRPr altLang="en-IN" dirty="0" lang="en-US"/>
          </a:p>
          <a:p>
            <a:r>
              <a:rPr altLang="en-IN" dirty="0" lang="en-US"/>
              <a:t>Sustainability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lang="en-IN"/>
              <a:t>SRS for “</a:t>
            </a:r>
            <a:r>
              <a:rPr altLang="en-IN" dirty="0" lang="en-US"/>
              <a:t>SOCIAL MEDIA</a:t>
            </a:r>
            <a:r>
              <a:rPr dirty="0" lang="en-IN"/>
              <a:t>"</a:t>
            </a:r>
          </a:p>
        </p:txBody>
      </p:sp>
      <p:sp>
        <p:nvSpPr>
          <p:cNvPr id="1048597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IN"/>
              <a:t>Non Functional Requirements </a:t>
            </a:r>
          </a:p>
        </p:txBody>
      </p:sp>
      <p:sp>
        <p:nvSpPr>
          <p:cNvPr id="1048598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p>
            <a:r>
              <a:rPr altLang="en-IN" dirty="0" lang="en-US"/>
              <a:t>Usability requirements</a:t>
            </a:r>
          </a:p>
          <a:p>
            <a:endParaRPr altLang="en-IN" dirty="0" lang="en-US"/>
          </a:p>
          <a:p>
            <a:pPr algn="l">
              <a:buFont typeface="Wingdings" panose="05000000000000000000" charset="0"/>
              <a:buChar char="§"/>
            </a:pPr>
            <a:r>
              <a:rPr altLang="en-IN" dirty="0" lang="en-US"/>
              <a:t>Security requirements</a:t>
            </a:r>
          </a:p>
          <a:p>
            <a:pPr>
              <a:buFont typeface="Arial" panose="020B0604020202020204" pitchFamily="34" charset="0"/>
              <a:buNone/>
            </a:pPr>
            <a:endParaRPr altLang="en-IN" dirty="0" lang="en-US"/>
          </a:p>
          <a:p>
            <a:pPr>
              <a:buFont typeface="Wingdings" panose="05000000000000000000" charset="0"/>
              <a:buChar char="§"/>
            </a:pPr>
            <a:r>
              <a:rPr altLang="en-IN" dirty="0" lang="en-US"/>
              <a:t>Performance requirements</a:t>
            </a:r>
          </a:p>
          <a:p>
            <a:pPr>
              <a:buFont typeface="Arial" panose="020B0604020202020204" pitchFamily="34" charset="0"/>
              <a:buChar char="•"/>
            </a:pPr>
            <a:endParaRPr altLang="en-IN" dirty="0" lang="en-US"/>
          </a:p>
          <a:p>
            <a:pPr>
              <a:buFont typeface="Wingdings" panose="05000000000000000000" charset="0"/>
              <a:buChar char="§"/>
            </a:pPr>
            <a:r>
              <a:rPr altLang="en-IN" dirty="0" lang="en-US"/>
              <a:t>look and feel requiements</a:t>
            </a:r>
          </a:p>
          <a:p>
            <a:pPr>
              <a:buFont typeface="Wingdings" panose="05000000000000000000" charset="0"/>
              <a:buChar char="§"/>
            </a:pPr>
            <a:endParaRPr altLang="en-IN" dirty="0" lang="en-US"/>
          </a:p>
          <a:p>
            <a:pPr>
              <a:buFont typeface="Wingdings" panose="05000000000000000000" charset="0"/>
              <a:buChar char="§"/>
            </a:pPr>
            <a:r>
              <a:rPr altLang="en-IN" dirty="0" lang="en-US"/>
              <a:t>Portability requirements</a:t>
            </a:r>
          </a:p>
          <a:p>
            <a:pPr>
              <a:buFont typeface="Wingdings" panose="05000000000000000000" charset="0"/>
              <a:buChar char="§"/>
            </a:pPr>
            <a:endParaRPr altLang="en-IN" dirty="0" lang="en-US"/>
          </a:p>
          <a:p>
            <a:pPr>
              <a:buFont typeface="Wingdings" panose="05000000000000000000" charset="0"/>
              <a:buChar char="§"/>
            </a:pPr>
            <a:r>
              <a:rPr altLang="en-IN" dirty="0" lang="en-US"/>
              <a:t>Safety requirements</a:t>
            </a:r>
          </a:p>
          <a:p>
            <a:pPr>
              <a:buFont typeface="Wingdings" panose="05000000000000000000" charset="0"/>
              <a:buChar char="§"/>
            </a:pPr>
            <a:endParaRPr altLang="en-IN" dirty="0" lang="en-US"/>
          </a:p>
          <a:p>
            <a:pPr>
              <a:buFont typeface="Wingdings" panose="05000000000000000000" charset="0"/>
              <a:buChar char="§"/>
            </a:pPr>
            <a:endParaRPr altLang="en-IN" dirty="0"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lang="en-IN"/>
              <a:t>SRS for “</a:t>
            </a:r>
            <a:r>
              <a:rPr altLang="en-IN" dirty="0" lang="en-US"/>
              <a:t>SOCIAL MEDIA</a:t>
            </a:r>
            <a:r>
              <a:rPr dirty="0" lang="en-IN"/>
              <a:t>"</a:t>
            </a:r>
          </a:p>
        </p:txBody>
      </p:sp>
      <p:sp>
        <p:nvSpPr>
          <p:cNvPr id="1048600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IN"/>
              <a:t>Software Requirements</a:t>
            </a:r>
          </a:p>
        </p:txBody>
      </p:sp>
      <p:sp>
        <p:nvSpPr>
          <p:cNvPr id="1048601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p>
            <a:r>
              <a:rPr altLang="en-IN" b="1" dirty="0" lang="en-US"/>
              <a:t>Front end client </a:t>
            </a:r>
            <a:r>
              <a:rPr altLang="en-IN" dirty="0" lang="en-US"/>
              <a:t>     : Microsoft visal studio.net with c#</a:t>
            </a:r>
          </a:p>
          <a:p>
            <a:endParaRPr altLang="en-IN" dirty="0" lang="en-US"/>
          </a:p>
          <a:p>
            <a:r>
              <a:rPr altLang="en-IN" b="1" dirty="0" lang="en-US"/>
              <a:t>Data base server </a:t>
            </a:r>
            <a:r>
              <a:rPr altLang="en-IN" dirty="0" lang="en-US"/>
              <a:t>   : DB2</a:t>
            </a:r>
          </a:p>
          <a:p>
            <a:endParaRPr altLang="en-IN" dirty="0" lang="en-US"/>
          </a:p>
          <a:p>
            <a:r>
              <a:rPr altLang="en-IN" b="1" dirty="0" lang="en-US"/>
              <a:t>Back end    </a:t>
            </a:r>
            <a:r>
              <a:rPr altLang="en-IN" dirty="0" lang="en-US"/>
              <a:t>               : Microsoft SQL server</a:t>
            </a:r>
          </a:p>
          <a:p>
            <a:endParaRPr altLang="en-IN" dirty="0" lang="en-US"/>
          </a:p>
          <a:p>
            <a:r>
              <a:rPr altLang="en-IN" b="1" dirty="0" lang="en-US"/>
              <a:t>Operating system</a:t>
            </a:r>
            <a:r>
              <a:rPr altLang="en-IN" dirty="0" lang="en-US"/>
              <a:t> : Window xp or above</a:t>
            </a:r>
          </a:p>
          <a:p>
            <a:endParaRPr altLang="en-IN" dirty="0" lang="en-US"/>
          </a:p>
          <a:p>
            <a:r>
              <a:rPr altLang="en-IN" b="1" dirty="0" lang="en-US"/>
              <a:t>Browser     </a:t>
            </a:r>
            <a:r>
              <a:rPr altLang="en-IN" dirty="0" lang="en-US"/>
              <a:t>                : any latest browser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lang="en-IN"/>
              <a:t>SRS for “</a:t>
            </a:r>
            <a:r>
              <a:rPr altLang="en-IN" dirty="0" lang="en-US"/>
              <a:t>SOCIAL MEDIA</a:t>
            </a:r>
            <a:r>
              <a:rPr dirty="0" lang="en-IN"/>
              <a:t>"</a:t>
            </a:r>
          </a:p>
        </p:txBody>
      </p:sp>
      <p:sp>
        <p:nvSpPr>
          <p:cNvPr id="1048603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IN"/>
              <a:t>Hardware Requirements</a:t>
            </a:r>
          </a:p>
        </p:txBody>
      </p:sp>
      <p:sp>
        <p:nvSpPr>
          <p:cNvPr id="1048604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p>
            <a:r>
              <a:rPr altLang="en-IN" b="1" dirty="0" lang="en-US"/>
              <a:t>Processor              : </a:t>
            </a:r>
            <a:r>
              <a:rPr altLang="en-IN" dirty="0" lang="en-US"/>
              <a:t>Intel pentium or more</a:t>
            </a:r>
          </a:p>
          <a:p>
            <a:endParaRPr altLang="en-IN" dirty="0" lang="en-US"/>
          </a:p>
          <a:p>
            <a:r>
              <a:rPr altLang="en-IN" b="1" dirty="0" lang="en-US"/>
              <a:t>Ram                          : </a:t>
            </a:r>
            <a:r>
              <a:rPr altLang="en-IN" dirty="0" lang="en-US"/>
              <a:t>512mb and above</a:t>
            </a:r>
          </a:p>
          <a:p>
            <a:endParaRPr altLang="en-IN" dirty="0" lang="en-US"/>
          </a:p>
          <a:p>
            <a:r>
              <a:rPr altLang="en-IN" b="1" dirty="0" lang="en-US"/>
              <a:t>Hard disk               : </a:t>
            </a:r>
            <a:r>
              <a:rPr altLang="en-IN" dirty="0" lang="en-US"/>
              <a:t>80gb and above</a:t>
            </a:r>
          </a:p>
          <a:p>
            <a:endParaRPr altLang="en-IN" dirty="0" lang="en-US"/>
          </a:p>
          <a:p>
            <a:r>
              <a:rPr altLang="en-IN" b="1" dirty="0" lang="en-US"/>
              <a:t>Free disk space  :</a:t>
            </a:r>
            <a:r>
              <a:rPr altLang="en-IN" dirty="0" lang="en-US"/>
              <a:t> 300gb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1800" lang="en-US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627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b="0" sz="10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628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b="0" sz="10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629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b="0" sz="10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630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b="0" sz="10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631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b="0" sz="10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632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b="0" sz="10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633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realted to project</a:t>
            </a:r>
            <a:endParaRPr b="0" sz="10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634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b="0" sz="10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635" name="Google Shape;1874;g2139e008f02_0_11"/>
          <p:cNvSpPr txBox="1"/>
          <p:nvPr/>
        </p:nvSpPr>
        <p:spPr>
          <a:xfrm>
            <a:off x="193300" y="125175"/>
            <a:ext cx="3126300" cy="4749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2400" lang="en-US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b="1" sz="240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049794" name=""/>
          <p:cNvSpPr txBox="1"/>
          <p:nvPr/>
        </p:nvSpPr>
        <p:spPr>
          <a:xfrm rot="21573974">
            <a:off x="4105027" y="1840231"/>
            <a:ext cx="2808311" cy="1463040"/>
          </a:xfrm>
          <a:prstGeom prst="rect"/>
        </p:spPr>
        <p:txBody>
          <a:bodyPr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2800" lang="en-US"/>
              <a:t>https://github.com/1204sneha2001/social-media.git</a:t>
            </a:r>
            <a:endParaRPr dirty="0" sz="2800"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Google Shape;1885;p213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Dr Manish Sharma</dc:creator>
  <cp:lastModifiedBy>backiya</cp:lastModifiedBy>
  <dcterms:created xsi:type="dcterms:W3CDTF">2020-08-13T00:21:00Z</dcterms:created>
  <dcterms:modified xsi:type="dcterms:W3CDTF">2023-03-09T18:23:29Z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6356950239F14DB7BFA97350DC33D451</vt:lpwstr>
  </property>
  <property fmtid="{D5CDD505-2E9C-101B-9397-08002B2CF9AE}" pid="3" name="KSOProductBuildVer">
    <vt:lpwstr>1033-11.2.0.11498</vt:lpwstr>
  </property>
</Properties>
</file>